
<file path=[Content_Types].xml><?xml version="1.0" encoding="utf-8"?>
<Types xmlns="http://schemas.openxmlformats.org/package/2006/content-types">
  <Override PartName="/ppt/slides/slide29.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Override PartName="/ppt/notesSlides/notesSlide27.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25.xml" ContentType="application/vnd.openxmlformats-officedocument.presentationml.notesSlide+xml"/>
  <Override PartName="/ppt/notesSlides/notesSlide34.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notesSlides/notesSlide32.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charts/chart1.xml" ContentType="application/vnd.openxmlformats-officedocument.drawingml.chart+xml"/>
  <Override PartName="/ppt/notesSlides/notesSlide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Default Extension="jpeg" ContentType="image/jpeg"/>
  <Override PartName="/ppt/notesSlides/notesSlide17.xml" ContentType="application/vnd.openxmlformats-officedocument.presentationml.notesSlide+xml"/>
  <Override PartName="/ppt/notesSlides/notesSlide28.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ppt/notesSlides/notesSlide3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Layouts/slideLayout12.xml" ContentType="application/vnd.openxmlformats-officedocument.presentationml.slideLayout+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notesSlides/notesSlide33.xml" ContentType="application/vnd.openxmlformats-officedocument.presentationml.notesSlide+xml"/>
  <Default Extension="wdp" ContentType="image/vnd.ms-photo"/>
  <Override PartName="/ppt/slideLayouts/slideLayout10.xml" ContentType="application/vnd.openxmlformats-officedocument.presentationml.slideLayout+xml"/>
  <Default Extension="tiff" ContentType="image/tiff"/>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Default Extension="svg" ContentType="image/svg+xml"/>
  <Override PartName="/ppt/slideMasters/slideMaster1.xml" ContentType="application/vnd.openxmlformats-officedocument.presentationml.slideMaster+xml"/>
  <Override PartName="/ppt/slides/slide27.xml" ContentType="application/vnd.openxmlformats-officedocument.presentationml.slide+xml"/>
  <Override PartName="/ppt/slideLayouts/slideLayout4.xml" ContentType="application/vnd.openxmlformats-officedocument.presentationml.slideLayout+xml"/>
  <Override PartName="/ppt/notesSlides/notesSlide29.xml" ContentType="application/vnd.openxmlformats-officedocument.presentationml.notesSlide+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41"/>
  </p:notesMasterIdLst>
  <p:sldIdLst>
    <p:sldId id="303" r:id="rId2"/>
    <p:sldId id="305" r:id="rId3"/>
    <p:sldId id="306" r:id="rId4"/>
    <p:sldId id="307" r:id="rId5"/>
    <p:sldId id="308" r:id="rId6"/>
    <p:sldId id="309" r:id="rId7"/>
    <p:sldId id="310" r:id="rId8"/>
    <p:sldId id="311" r:id="rId9"/>
    <p:sldId id="312" r:id="rId10"/>
    <p:sldId id="313" r:id="rId11"/>
    <p:sldId id="331" r:id="rId12"/>
    <p:sldId id="314" r:id="rId13"/>
    <p:sldId id="315" r:id="rId14"/>
    <p:sldId id="316" r:id="rId15"/>
    <p:sldId id="317" r:id="rId16"/>
    <p:sldId id="318" r:id="rId17"/>
    <p:sldId id="319" r:id="rId18"/>
    <p:sldId id="320" r:id="rId19"/>
    <p:sldId id="321" r:id="rId20"/>
    <p:sldId id="322" r:id="rId21"/>
    <p:sldId id="323" r:id="rId22"/>
    <p:sldId id="324" r:id="rId23"/>
    <p:sldId id="325" r:id="rId24"/>
    <p:sldId id="327" r:id="rId25"/>
    <p:sldId id="332" r:id="rId26"/>
    <p:sldId id="333" r:id="rId27"/>
    <p:sldId id="334" r:id="rId28"/>
    <p:sldId id="335" r:id="rId29"/>
    <p:sldId id="326" r:id="rId30"/>
    <p:sldId id="328" r:id="rId31"/>
    <p:sldId id="329" r:id="rId32"/>
    <p:sldId id="330" r:id="rId33"/>
    <p:sldId id="336" r:id="rId34"/>
    <p:sldId id="337" r:id="rId35"/>
    <p:sldId id="338" r:id="rId36"/>
    <p:sldId id="339" r:id="rId37"/>
    <p:sldId id="340" r:id="rId38"/>
    <p:sldId id="422" r:id="rId39"/>
    <p:sldId id="341" r:id="rId40"/>
  </p:sldIdLst>
  <p:sldSz cx="9144000" cy="6858000" type="screen4x3"/>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1pPr>
    <a:lvl2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2pPr>
    <a:lvl3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3pPr>
    <a:lvl4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4pPr>
    <a:lvl5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5pPr>
    <a:lvl6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6pPr>
    <a:lvl7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7pPr>
    <a:lvl8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8pPr>
    <a:lvl9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9pPr>
  </p:defaultTextStyle>
  <p:extLst>
    <p:ext uri="{EFAFB233-063F-42B5-8137-9DF3F51BA10A}">
      <p15:sldGuideLst xmlns:p15="http://schemas.microsoft.com/office/powerpoint/2012/main" xmlns="">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4CAF90"/>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0DEEF"/>
          </a:solidFill>
        </a:fill>
      </a:tcStyle>
    </a:wholeTbl>
    <a:band2H>
      <a:tcTxStyle/>
      <a:tcStyle>
        <a:tcBdr/>
        <a:fill>
          <a:solidFill>
            <a:srgbClr val="E9EFF7"/>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0DEEF"/>
          </a:solidFill>
        </a:fill>
      </a:tcStyle>
    </a:wholeTbl>
    <a:band2H>
      <a:tcTxStyle/>
      <a:tcStyle>
        <a:tcBdr/>
        <a:fill>
          <a:solidFill>
            <a:srgbClr val="E9EFF7"/>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E0E0E0"/>
          </a:solidFill>
        </a:fill>
      </a:tcStyle>
    </a:wholeTbl>
    <a:band2H>
      <a:tcTxStyle/>
      <a:tcStyle>
        <a:tcBdr/>
        <a:fill>
          <a:solidFill>
            <a:srgbClr val="F0F0F0"/>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4E2CE"/>
          </a:solidFill>
        </a:fill>
      </a:tcStyle>
    </a:wholeTbl>
    <a:band2H>
      <a:tcTxStyle/>
      <a:tcStyle>
        <a:tcBdr/>
        <a:fill>
          <a:solidFill>
            <a:srgbClr val="EBF1E8"/>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33BA23B1-9221-436E-865A-0063620EA4FD}" styleName="">
    <a:tblBg/>
    <a:wholeTbl>
      <a:tcTxStyle b="off" i="off">
        <a:fontRef idx="min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in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in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a:tcStyle>
        <a:tcBdr/>
        <a:fill>
          <a:solidFill>
            <a:srgbClr val="E6E6E6"/>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10"/>
    <p:restoredTop sz="94637"/>
  </p:normalViewPr>
  <p:slideViewPr>
    <p:cSldViewPr snapToGrid="0" showGuides="1">
      <p:cViewPr varScale="1">
        <p:scale>
          <a:sx n="86" d="100"/>
          <a:sy n="86" d="100"/>
        </p:scale>
        <p:origin x="-1494" y="-90"/>
      </p:cViewPr>
      <p:guideLst>
        <p:guide orient="horz" pos="2160"/>
        <p:guide pos="288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oleObject" Target="file:///G:\&#1053;&#1060;&#1057;\&#1055;&#1088;&#1077;&#1079;&#1077;&#1085;&#1090;&#1072;&#1094;&#1080;&#1080;\&#1056;&#1072;&#1089;&#1095;&#1077;&#1090;%20&#1076;&#1086;&#1093;&#1086;&#1076;&#1085;&#1086;&#1089;&#1090;&#1080;.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lang val="ru-RU"/>
  <c:style val="26"/>
  <c:chart>
    <c:autoTitleDeleted val="1"/>
    <c:view3D>
      <c:rotX val="30"/>
      <c:perspective val="30"/>
    </c:view3D>
    <c:plotArea>
      <c:layout>
        <c:manualLayout>
          <c:layoutTarget val="inner"/>
          <c:xMode val="edge"/>
          <c:yMode val="edge"/>
          <c:x val="8.185001673215471E-2"/>
          <c:y val="6.2499904531091915E-2"/>
          <c:w val="0.79232265578079297"/>
          <c:h val="0.74696492884740484"/>
        </c:manualLayout>
      </c:layout>
      <c:pie3DChart>
        <c:varyColors val="1"/>
        <c:ser>
          <c:idx val="1"/>
          <c:order val="1"/>
          <c:dLbls>
            <c:dLbl>
              <c:idx val="0"/>
              <c:layout>
                <c:manualLayout>
                  <c:x val="-5.2529847273564392E-4"/>
                  <c:y val="-4.4469590307834109E-2"/>
                </c:manualLayout>
              </c:layout>
              <c:tx>
                <c:rich>
                  <a:bodyPr/>
                  <a:lstStyle/>
                  <a:p>
                    <a:r>
                      <a:rPr lang="ru-RU" sz="1200" b="0" baseline="0" dirty="0">
                        <a:solidFill>
                          <a:srgbClr val="002060"/>
                        </a:solidFill>
                        <a:latin typeface="Tahoma" pitchFamily="34" charset="0"/>
                        <a:cs typeface="Arial" pitchFamily="34" charset="0"/>
                      </a:rPr>
                      <a:t>П</a:t>
                    </a:r>
                    <a:r>
                      <a:rPr lang="ru-RU" sz="1200" b="0" baseline="0" dirty="0">
                        <a:latin typeface="Tahoma" pitchFamily="34" charset="0"/>
                        <a:cs typeface="Arial" pitchFamily="34" charset="0"/>
                      </a:rPr>
                      <a:t>итание</a:t>
                    </a:r>
                    <a:r>
                      <a:rPr lang="ru-RU" sz="1200" b="1" baseline="0" dirty="0">
                        <a:latin typeface="Tahoma" pitchFamily="34" charset="0"/>
                        <a:cs typeface="Arial" pitchFamily="34" charset="0"/>
                      </a:rPr>
                      <a:t>
25%</a:t>
                    </a:r>
                  </a:p>
                </c:rich>
              </c:tx>
              <c:showCatName val="1"/>
              <c:showPercent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0-9525-489C-B688-8541942FC45B}"/>
                </c:ext>
              </c:extLst>
            </c:dLbl>
            <c:dLbl>
              <c:idx val="1"/>
              <c:layout>
                <c:manualLayout>
                  <c:x val="7.8280998255866822E-3"/>
                  <c:y val="-0.14649757417323203"/>
                </c:manualLayout>
              </c:layout>
              <c:tx>
                <c:rich>
                  <a:bodyPr/>
                  <a:lstStyle/>
                  <a:p>
                    <a:r>
                      <a:rPr lang="ru-RU" sz="1200" b="0" baseline="0" dirty="0">
                        <a:solidFill>
                          <a:srgbClr val="002060"/>
                        </a:solidFill>
                        <a:latin typeface="Tahoma" pitchFamily="34" charset="0"/>
                        <a:ea typeface="Tahoma" pitchFamily="34" charset="0"/>
                        <a:cs typeface="Tahoma" pitchFamily="34" charset="0"/>
                      </a:rPr>
                      <a:t>Т</a:t>
                    </a:r>
                    <a:r>
                      <a:rPr lang="ru-RU" sz="1200" b="0" dirty="0">
                        <a:latin typeface="Tahoma" pitchFamily="34" charset="0"/>
                        <a:ea typeface="Tahoma" pitchFamily="34" charset="0"/>
                        <a:cs typeface="Tahoma" pitchFamily="34" charset="0"/>
                      </a:rPr>
                      <a:t>ранспортные расходы</a:t>
                    </a:r>
                    <a:r>
                      <a:rPr lang="ru-RU" sz="1200" b="1" dirty="0">
                        <a:latin typeface="Tahoma" pitchFamily="34" charset="0"/>
                        <a:ea typeface="Tahoma" pitchFamily="34" charset="0"/>
                        <a:cs typeface="Tahoma" pitchFamily="34" charset="0"/>
                      </a:rPr>
                      <a:t>
10%</a:t>
                    </a:r>
                  </a:p>
                </c:rich>
              </c:tx>
              <c:showCatName val="1"/>
              <c:showPercent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1-9525-489C-B688-8541942FC45B}"/>
                </c:ext>
              </c:extLst>
            </c:dLbl>
            <c:dLbl>
              <c:idx val="2"/>
              <c:layout>
                <c:manualLayout>
                  <c:x val="-2.0179006353786496E-2"/>
                  <c:y val="4.9440979898983217E-2"/>
                </c:manualLayout>
              </c:layout>
              <c:tx>
                <c:rich>
                  <a:bodyPr/>
                  <a:lstStyle/>
                  <a:p>
                    <a:r>
                      <a:rPr lang="ru-RU" sz="1200" b="0" baseline="0" dirty="0">
                        <a:solidFill>
                          <a:srgbClr val="002060"/>
                        </a:solidFill>
                        <a:latin typeface="Tahoma" pitchFamily="34" charset="0"/>
                        <a:ea typeface="Tahoma" pitchFamily="34" charset="0"/>
                        <a:cs typeface="Tahoma" pitchFamily="34" charset="0"/>
                      </a:rPr>
                      <a:t>О</a:t>
                    </a:r>
                    <a:r>
                      <a:rPr lang="ru-RU" sz="1200" b="0" dirty="0">
                        <a:latin typeface="Tahoma" pitchFamily="34" charset="0"/>
                        <a:ea typeface="Tahoma" pitchFamily="34" charset="0"/>
                        <a:cs typeface="Tahoma" pitchFamily="34" charset="0"/>
                      </a:rPr>
                      <a:t>дежда</a:t>
                    </a:r>
                    <a:r>
                      <a:rPr lang="ru-RU" sz="1200" b="1" dirty="0">
                        <a:latin typeface="Tahoma" pitchFamily="34" charset="0"/>
                        <a:ea typeface="Tahoma" pitchFamily="34" charset="0"/>
                        <a:cs typeface="Tahoma" pitchFamily="34" charset="0"/>
                      </a:rPr>
                      <a:t>
9%</a:t>
                    </a:r>
                  </a:p>
                </c:rich>
              </c:tx>
              <c:showCatName val="1"/>
              <c:showPercent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2-9525-489C-B688-8541942FC45B}"/>
                </c:ext>
              </c:extLst>
            </c:dLbl>
            <c:dLbl>
              <c:idx val="3"/>
              <c:layout>
                <c:manualLayout>
                  <c:x val="-2.8293408860728602E-2"/>
                  <c:y val="-5.3927799780772198E-4"/>
                </c:manualLayout>
              </c:layout>
              <c:tx>
                <c:rich>
                  <a:bodyPr/>
                  <a:lstStyle/>
                  <a:p>
                    <a:r>
                      <a:rPr lang="ru-RU" sz="1200" b="0" baseline="0" dirty="0">
                        <a:solidFill>
                          <a:srgbClr val="002060"/>
                        </a:solidFill>
                        <a:latin typeface="Tahoma" pitchFamily="34" charset="0"/>
                        <a:ea typeface="Tahoma" pitchFamily="34" charset="0"/>
                        <a:cs typeface="Tahoma" pitchFamily="34" charset="0"/>
                      </a:rPr>
                      <a:t>К</a:t>
                    </a:r>
                    <a:r>
                      <a:rPr lang="ru-RU" sz="1200" b="0" dirty="0">
                        <a:latin typeface="Tahoma" pitchFamily="34" charset="0"/>
                        <a:ea typeface="Tahoma" pitchFamily="34" charset="0"/>
                        <a:cs typeface="Tahoma" pitchFamily="34" charset="0"/>
                      </a:rPr>
                      <a:t>оммунальные расходы</a:t>
                    </a:r>
                    <a:r>
                      <a:rPr lang="ru-RU" sz="1200" b="1" dirty="0">
                        <a:latin typeface="Tahoma" pitchFamily="34" charset="0"/>
                        <a:ea typeface="Tahoma" pitchFamily="34" charset="0"/>
                        <a:cs typeface="Tahoma" pitchFamily="34" charset="0"/>
                      </a:rPr>
                      <a:t>
9%</a:t>
                    </a:r>
                  </a:p>
                </c:rich>
              </c:tx>
              <c:showCatName val="1"/>
              <c:showPercent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3-9525-489C-B688-8541942FC45B}"/>
                </c:ext>
              </c:extLst>
            </c:dLbl>
            <c:dLbl>
              <c:idx val="4"/>
              <c:layout>
                <c:manualLayout>
                  <c:x val="4.0595996505659177E-2"/>
                  <c:y val="4.2322355554130595E-2"/>
                </c:manualLayout>
              </c:layout>
              <c:tx>
                <c:rich>
                  <a:bodyPr/>
                  <a:lstStyle/>
                  <a:p>
                    <a:r>
                      <a:rPr lang="ru-RU" sz="1200" b="0" baseline="0" dirty="0">
                        <a:solidFill>
                          <a:srgbClr val="002060"/>
                        </a:solidFill>
                        <a:latin typeface="Tahoma" pitchFamily="34" charset="0"/>
                        <a:ea typeface="Tahoma" pitchFamily="34" charset="0"/>
                        <a:cs typeface="Tahoma" pitchFamily="34" charset="0"/>
                      </a:rPr>
                      <a:t>О</a:t>
                    </a:r>
                    <a:r>
                      <a:rPr lang="ru-RU" sz="1200" b="0" dirty="0">
                        <a:latin typeface="Tahoma" pitchFamily="34" charset="0"/>
                        <a:ea typeface="Tahoma" pitchFamily="34" charset="0"/>
                        <a:cs typeface="Tahoma" pitchFamily="34" charset="0"/>
                      </a:rPr>
                      <a:t>тдых, развлечения</a:t>
                    </a:r>
                    <a:r>
                      <a:rPr lang="ru-RU" sz="1200" b="1" dirty="0">
                        <a:latin typeface="Tahoma" pitchFamily="34" charset="0"/>
                        <a:ea typeface="Tahoma" pitchFamily="34" charset="0"/>
                        <a:cs typeface="Tahoma" pitchFamily="34" charset="0"/>
                      </a:rPr>
                      <a:t>
6%</a:t>
                    </a:r>
                  </a:p>
                </c:rich>
              </c:tx>
              <c:showCatName val="1"/>
              <c:showPercent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4-9525-489C-B688-8541942FC45B}"/>
                </c:ext>
              </c:extLst>
            </c:dLbl>
            <c:dLbl>
              <c:idx val="5"/>
              <c:layout>
                <c:manualLayout>
                  <c:x val="4.221960343685111E-3"/>
                  <c:y val="1.6450896750910503E-2"/>
                </c:manualLayout>
              </c:layout>
              <c:tx>
                <c:rich>
                  <a:bodyPr/>
                  <a:lstStyle/>
                  <a:p>
                    <a:r>
                      <a:rPr lang="ru-RU" sz="1200" b="0" baseline="0" dirty="0">
                        <a:solidFill>
                          <a:srgbClr val="002060"/>
                        </a:solidFill>
                        <a:latin typeface="Tahoma" pitchFamily="34" charset="0"/>
                        <a:ea typeface="Tahoma" pitchFamily="34" charset="0"/>
                        <a:cs typeface="Tahoma" pitchFamily="34" charset="0"/>
                      </a:rPr>
                      <a:t>О</a:t>
                    </a:r>
                    <a:r>
                      <a:rPr lang="ru-RU" sz="1200" b="0" dirty="0">
                        <a:latin typeface="Tahoma" pitchFamily="34" charset="0"/>
                        <a:ea typeface="Tahoma" pitchFamily="34" charset="0"/>
                        <a:cs typeface="Tahoma" pitchFamily="34" charset="0"/>
                      </a:rPr>
                      <a:t>бучение</a:t>
                    </a:r>
                    <a:r>
                      <a:rPr lang="ru-RU" sz="1200" b="1" dirty="0">
                        <a:latin typeface="Tahoma" pitchFamily="34" charset="0"/>
                        <a:ea typeface="Tahoma" pitchFamily="34" charset="0"/>
                        <a:cs typeface="Tahoma" pitchFamily="34" charset="0"/>
                      </a:rPr>
                      <a:t>
6%</a:t>
                    </a:r>
                  </a:p>
                </c:rich>
              </c:tx>
              <c:showCatName val="1"/>
              <c:showPercent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5-9525-489C-B688-8541942FC45B}"/>
                </c:ext>
              </c:extLst>
            </c:dLbl>
            <c:dLbl>
              <c:idx val="6"/>
              <c:layout>
                <c:manualLayout>
                  <c:x val="-8.0186912573937293E-3"/>
                  <c:y val="-8.5119467500397908E-2"/>
                </c:manualLayout>
              </c:layout>
              <c:tx>
                <c:rich>
                  <a:bodyPr/>
                  <a:lstStyle/>
                  <a:p>
                    <a:r>
                      <a:rPr lang="ru-RU" sz="1200" b="0" baseline="0" dirty="0">
                        <a:solidFill>
                          <a:srgbClr val="002060"/>
                        </a:solidFill>
                        <a:latin typeface="Tahoma" pitchFamily="34" charset="0"/>
                        <a:ea typeface="Tahoma" pitchFamily="34" charset="0"/>
                        <a:cs typeface="Tahoma" pitchFamily="34" charset="0"/>
                      </a:rPr>
                      <a:t>З</a:t>
                    </a:r>
                    <a:r>
                      <a:rPr lang="ru-RU" sz="1200" b="0" dirty="0">
                        <a:latin typeface="Tahoma" pitchFamily="34" charset="0"/>
                        <a:ea typeface="Tahoma" pitchFamily="34" charset="0"/>
                        <a:cs typeface="Tahoma" pitchFamily="34" charset="0"/>
                      </a:rPr>
                      <a:t>доровье</a:t>
                    </a:r>
                    <a:r>
                      <a:rPr lang="ru-RU" sz="1200" b="1" dirty="0">
                        <a:latin typeface="Tahoma" pitchFamily="34" charset="0"/>
                        <a:ea typeface="Tahoma" pitchFamily="34" charset="0"/>
                        <a:cs typeface="Tahoma" pitchFamily="34" charset="0"/>
                      </a:rPr>
                      <a:t>
5%</a:t>
                    </a:r>
                  </a:p>
                </c:rich>
              </c:tx>
              <c:showCatName val="1"/>
              <c:showPercent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6-9525-489C-B688-8541942FC45B}"/>
                </c:ext>
              </c:extLst>
            </c:dLbl>
            <c:dLbl>
              <c:idx val="7"/>
              <c:layout>
                <c:manualLayout>
                  <c:x val="1.8650673607740705E-2"/>
                  <c:y val="-3.3822877527596606E-2"/>
                </c:manualLayout>
              </c:layout>
              <c:tx>
                <c:rich>
                  <a:bodyPr wrap="square" lIns="38100" tIns="19050" rIns="38100" bIns="19050" anchor="ctr">
                    <a:spAutoFit/>
                  </a:bodyPr>
                  <a:lstStyle/>
                  <a:p>
                    <a:pPr>
                      <a:defRPr sz="1800">
                        <a:solidFill>
                          <a:srgbClr val="FF0000"/>
                        </a:solidFill>
                        <a:latin typeface="Tahoma" panose="020B0604030504040204" pitchFamily="34" charset="0"/>
                        <a:ea typeface="Tahoma" panose="020B0604030504040204" pitchFamily="34" charset="0"/>
                        <a:cs typeface="Tahoma" panose="020B0604030504040204" pitchFamily="34" charset="0"/>
                      </a:defRPr>
                    </a:pPr>
                    <a:r>
                      <a:rPr lang="ru-RU" sz="1800" b="0" baseline="0" dirty="0">
                        <a:solidFill>
                          <a:srgbClr val="FF0000"/>
                        </a:solidFill>
                        <a:latin typeface="Tahoma" pitchFamily="34" charset="0"/>
                        <a:ea typeface="Tahoma" pitchFamily="34" charset="0"/>
                        <a:cs typeface="Tahoma" pitchFamily="34" charset="0"/>
                      </a:rPr>
                      <a:t>И</a:t>
                    </a:r>
                    <a:r>
                      <a:rPr lang="ru-RU" sz="1800" b="0" dirty="0">
                        <a:solidFill>
                          <a:srgbClr val="FF0000"/>
                        </a:solidFill>
                        <a:latin typeface="Tahoma" pitchFamily="34" charset="0"/>
                        <a:ea typeface="Tahoma" pitchFamily="34" charset="0"/>
                        <a:cs typeface="Tahoma" pitchFamily="34" charset="0"/>
                      </a:rPr>
                      <a:t>счезает бесследно</a:t>
                    </a:r>
                    <a:r>
                      <a:rPr lang="ru-RU" sz="1800" b="1" dirty="0">
                        <a:solidFill>
                          <a:srgbClr val="FF0000"/>
                        </a:solidFill>
                        <a:latin typeface="Tahoma" pitchFamily="34" charset="0"/>
                        <a:ea typeface="Tahoma" pitchFamily="34" charset="0"/>
                        <a:cs typeface="Tahoma" pitchFamily="34" charset="0"/>
                      </a:rPr>
                      <a:t>
30%</a:t>
                    </a:r>
                  </a:p>
                </c:rich>
              </c:tx>
              <c:spPr>
                <a:noFill/>
                <a:ln>
                  <a:noFill/>
                </a:ln>
                <a:effectLst/>
              </c:spPr>
              <c:showCatName val="1"/>
              <c:showPercent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7-9525-489C-B688-8541942FC45B}"/>
                </c:ext>
              </c:extLst>
            </c:dLbl>
            <c:spPr>
              <a:noFill/>
              <a:ln>
                <a:noFill/>
              </a:ln>
              <a:effectLst/>
            </c:spPr>
            <c:txPr>
              <a:bodyPr wrap="square" lIns="38100" tIns="19050" rIns="38100" bIns="19050" anchor="ctr">
                <a:spAutoFit/>
              </a:bodyPr>
              <a:lstStyle/>
              <a:p>
                <a:pPr>
                  <a:defRPr sz="1800">
                    <a:latin typeface="Tahoma" panose="020B0604030504040204" pitchFamily="34" charset="0"/>
                    <a:ea typeface="Tahoma" panose="020B0604030504040204" pitchFamily="34" charset="0"/>
                    <a:cs typeface="Tahoma" panose="020B0604030504040204" pitchFamily="34" charset="0"/>
                  </a:defRPr>
                </a:pPr>
                <a:endParaRPr lang="ru-RU"/>
              </a:p>
            </c:txPr>
            <c:showCatName val="1"/>
            <c:showPercent val="1"/>
            <c:extLst xmlns:c16r2="http://schemas.microsoft.com/office/drawing/2015/06/chart">
              <c:ext xmlns:c15="http://schemas.microsoft.com/office/drawing/2012/chart" uri="{CE6537A1-D6FC-4f65-9D91-7224C49458BB}"/>
            </c:extLst>
          </c:dLbls>
          <c:cat>
            <c:strRef>
              <c:f>'бюджет россиянина'!$C$2:$C$9</c:f>
              <c:strCache>
                <c:ptCount val="8"/>
                <c:pt idx="0">
                  <c:v>Питание</c:v>
                </c:pt>
                <c:pt idx="1">
                  <c:v>Транспортные расходы</c:v>
                </c:pt>
                <c:pt idx="2">
                  <c:v>Одежда</c:v>
                </c:pt>
                <c:pt idx="3">
                  <c:v>Коммунальные расходы</c:v>
                </c:pt>
                <c:pt idx="4">
                  <c:v>Отдых, развлечения</c:v>
                </c:pt>
                <c:pt idx="5">
                  <c:v>Обучение</c:v>
                </c:pt>
                <c:pt idx="6">
                  <c:v>Здоровье</c:v>
                </c:pt>
                <c:pt idx="7">
                  <c:v>Исчезает бесследно</c:v>
                </c:pt>
              </c:strCache>
            </c:strRef>
          </c:cat>
          <c:val>
            <c:numRef>
              <c:f>'бюджет россиянина'!$B$2:$B$9</c:f>
              <c:numCache>
                <c:formatCode>0.00%</c:formatCode>
                <c:ptCount val="8"/>
                <c:pt idx="0" formatCode="0%">
                  <c:v>0.25</c:v>
                </c:pt>
                <c:pt idx="1">
                  <c:v>0.10500000000000001</c:v>
                </c:pt>
                <c:pt idx="2" formatCode="0%">
                  <c:v>9.0000000000000024E-2</c:v>
                </c:pt>
                <c:pt idx="3" formatCode="0%">
                  <c:v>9.0000000000000024E-2</c:v>
                </c:pt>
                <c:pt idx="4" formatCode="0%">
                  <c:v>6.0000000000000109E-2</c:v>
                </c:pt>
                <c:pt idx="5">
                  <c:v>5.6000000000000008E-2</c:v>
                </c:pt>
                <c:pt idx="6" formatCode="0%">
                  <c:v>5.0000000000000107E-2</c:v>
                </c:pt>
                <c:pt idx="7" formatCode="0%">
                  <c:v>0.30000000000000004</c:v>
                </c:pt>
              </c:numCache>
            </c:numRef>
          </c:val>
          <c:extLst xmlns:c16r2="http://schemas.microsoft.com/office/drawing/2015/06/chart">
            <c:ext xmlns:c16="http://schemas.microsoft.com/office/drawing/2014/chart" uri="{C3380CC4-5D6E-409C-BE32-E72D297353CC}">
              <c16:uniqueId val="{00000008-9525-489C-B688-8541942FC45B}"/>
            </c:ext>
          </c:extLst>
        </c:ser>
        <c:ser>
          <c:idx val="0"/>
          <c:order val="0"/>
          <c:explosion val="25"/>
          <c:dLbls>
            <c:spPr>
              <a:noFill/>
              <a:ln>
                <a:noFill/>
              </a:ln>
              <a:effectLst/>
            </c:spPr>
            <c:showCatName val="1"/>
            <c:showPercent val="1"/>
            <c:extLst xmlns:c16r2="http://schemas.microsoft.com/office/drawing/2015/06/chart">
              <c:ext xmlns:c15="http://schemas.microsoft.com/office/drawing/2012/chart" uri="{CE6537A1-D6FC-4f65-9D91-7224C49458BB}"/>
            </c:extLst>
          </c:dLbls>
          <c:cat>
            <c:strRef>
              <c:f>'бюджет россиянина'!$C$2:$C$9</c:f>
              <c:strCache>
                <c:ptCount val="8"/>
                <c:pt idx="0">
                  <c:v>Питание</c:v>
                </c:pt>
                <c:pt idx="1">
                  <c:v>Транспортные расходы</c:v>
                </c:pt>
                <c:pt idx="2">
                  <c:v>Одежда</c:v>
                </c:pt>
                <c:pt idx="3">
                  <c:v>Коммунальные расходы</c:v>
                </c:pt>
                <c:pt idx="4">
                  <c:v>Отдых, развлечения</c:v>
                </c:pt>
                <c:pt idx="5">
                  <c:v>Обучение</c:v>
                </c:pt>
                <c:pt idx="6">
                  <c:v>Здоровье</c:v>
                </c:pt>
                <c:pt idx="7">
                  <c:v>Исчезает бесследно</c:v>
                </c:pt>
              </c:strCache>
            </c:strRef>
          </c:cat>
          <c:val>
            <c:numRef>
              <c:f>'бюджет россиянина'!$B$2:$B$9</c:f>
              <c:numCache>
                <c:formatCode>0.00%</c:formatCode>
                <c:ptCount val="8"/>
                <c:pt idx="0" formatCode="0%">
                  <c:v>0.25</c:v>
                </c:pt>
                <c:pt idx="1">
                  <c:v>0.10500000000000001</c:v>
                </c:pt>
                <c:pt idx="2" formatCode="0%">
                  <c:v>9.0000000000000024E-2</c:v>
                </c:pt>
                <c:pt idx="3" formatCode="0%">
                  <c:v>9.0000000000000024E-2</c:v>
                </c:pt>
                <c:pt idx="4" formatCode="0%">
                  <c:v>6.0000000000000109E-2</c:v>
                </c:pt>
                <c:pt idx="5">
                  <c:v>5.6000000000000008E-2</c:v>
                </c:pt>
                <c:pt idx="6" formatCode="0%">
                  <c:v>5.0000000000000107E-2</c:v>
                </c:pt>
                <c:pt idx="7" formatCode="0%">
                  <c:v>0.30000000000000004</c:v>
                </c:pt>
              </c:numCache>
            </c:numRef>
          </c:val>
          <c:extLst xmlns:c16r2="http://schemas.microsoft.com/office/drawing/2015/06/chart">
            <c:ext xmlns:c16="http://schemas.microsoft.com/office/drawing/2014/chart" uri="{C3380CC4-5D6E-409C-BE32-E72D297353CC}">
              <c16:uniqueId val="{00000009-9525-489C-B688-8541942FC45B}"/>
            </c:ext>
          </c:extLst>
        </c:ser>
        <c:dLbls>
          <c:showCatName val="1"/>
          <c:showPercent val="1"/>
        </c:dLbls>
      </c:pie3DChart>
    </c:plotArea>
    <c:plotVisOnly val="1"/>
    <c:dispBlanksAs val="zero"/>
  </c:chart>
  <c:txPr>
    <a:bodyPr/>
    <a:lstStyle/>
    <a:p>
      <a:pPr>
        <a:defRPr sz="1800"/>
      </a:pPr>
      <a:endParaRPr lang="ru-RU"/>
    </a:p>
  </c:txPr>
  <c:externalData r:id="rId1"/>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18" name="Shape 118"/>
          <p:cNvSpPr>
            <a:spLocks noGrp="1" noRot="1" noChangeAspect="1"/>
          </p:cNvSpPr>
          <p:nvPr>
            <p:ph type="sldImg"/>
          </p:nvPr>
        </p:nvSpPr>
        <p:spPr>
          <a:xfrm>
            <a:off x="1143000" y="685800"/>
            <a:ext cx="4572000" cy="3429000"/>
          </a:xfrm>
          <a:prstGeom prst="rect">
            <a:avLst/>
          </a:prstGeom>
        </p:spPr>
        <p:txBody>
          <a:bodyPr/>
          <a:lstStyle/>
          <a:p>
            <a:endParaRPr/>
          </a:p>
        </p:txBody>
      </p:sp>
      <p:sp>
        <p:nvSpPr>
          <p:cNvPr id="119" name="Shape 119"/>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latinLnBrk="0">
      <a:defRPr sz="1200">
        <a:latin typeface="+mn-lt"/>
        <a:ea typeface="+mn-ea"/>
        <a:cs typeface="+mn-cs"/>
        <a:sym typeface="Calibri"/>
      </a:defRPr>
    </a:lvl1pPr>
    <a:lvl2pPr indent="228600" latinLnBrk="0">
      <a:defRPr sz="1200">
        <a:latin typeface="+mn-lt"/>
        <a:ea typeface="+mn-ea"/>
        <a:cs typeface="+mn-cs"/>
        <a:sym typeface="Calibri"/>
      </a:defRPr>
    </a:lvl2pPr>
    <a:lvl3pPr indent="457200" latinLnBrk="0">
      <a:defRPr sz="1200">
        <a:latin typeface="+mn-lt"/>
        <a:ea typeface="+mn-ea"/>
        <a:cs typeface="+mn-cs"/>
        <a:sym typeface="Calibri"/>
      </a:defRPr>
    </a:lvl3pPr>
    <a:lvl4pPr indent="685800" latinLnBrk="0">
      <a:defRPr sz="1200">
        <a:latin typeface="+mn-lt"/>
        <a:ea typeface="+mn-ea"/>
        <a:cs typeface="+mn-cs"/>
        <a:sym typeface="Calibri"/>
      </a:defRPr>
    </a:lvl4pPr>
    <a:lvl5pPr indent="914400" latinLnBrk="0">
      <a:defRPr sz="1200">
        <a:latin typeface="+mn-lt"/>
        <a:ea typeface="+mn-ea"/>
        <a:cs typeface="+mn-cs"/>
        <a:sym typeface="Calibri"/>
      </a:defRPr>
    </a:lvl5pPr>
    <a:lvl6pPr indent="1143000" latinLnBrk="0">
      <a:defRPr sz="1200">
        <a:latin typeface="+mn-lt"/>
        <a:ea typeface="+mn-ea"/>
        <a:cs typeface="+mn-cs"/>
        <a:sym typeface="Calibri"/>
      </a:defRPr>
    </a:lvl6pPr>
    <a:lvl7pPr indent="1371600" latinLnBrk="0">
      <a:defRPr sz="1200">
        <a:latin typeface="+mn-lt"/>
        <a:ea typeface="+mn-ea"/>
        <a:cs typeface="+mn-cs"/>
        <a:sym typeface="Calibri"/>
      </a:defRPr>
    </a:lvl7pPr>
    <a:lvl8pPr indent="1600200" latinLnBrk="0">
      <a:defRPr sz="1200">
        <a:latin typeface="+mn-lt"/>
        <a:ea typeface="+mn-ea"/>
        <a:cs typeface="+mn-cs"/>
        <a:sym typeface="Calibri"/>
      </a:defRPr>
    </a:lvl8pPr>
    <a:lvl9pPr indent="1828800" latinLnBrk="0">
      <a:defRPr sz="1200">
        <a:latin typeface="+mn-lt"/>
        <a:ea typeface="+mn-ea"/>
        <a:cs typeface="+mn-cs"/>
        <a:sym typeface="Calibri"/>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9"/>
        <p:cNvGrpSpPr/>
        <p:nvPr/>
      </p:nvGrpSpPr>
      <p:grpSpPr>
        <a:xfrm>
          <a:off x="0" y="0"/>
          <a:ext cx="0" cy="0"/>
          <a:chOff x="0" y="0"/>
          <a:chExt cx="0" cy="0"/>
        </a:xfrm>
      </p:grpSpPr>
      <p:sp>
        <p:nvSpPr>
          <p:cNvPr id="500" name="Shape 500"/>
          <p:cNvSpPr>
            <a:spLocks noGrp="1" noRot="1" noChangeAspect="1"/>
          </p:cNvSpPr>
          <p:nvPr>
            <p:ph type="sldImg" idx="2"/>
          </p:nvPr>
        </p:nvSpPr>
        <p:spPr>
          <a:xfrm>
            <a:off x="917575" y="744538"/>
            <a:ext cx="4962525" cy="3722687"/>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501" name="Shape 501"/>
          <p:cNvSpPr txBox="1">
            <a:spLocks noGrp="1"/>
          </p:cNvSpPr>
          <p:nvPr>
            <p:ph type="body" idx="1"/>
          </p:nvPr>
        </p:nvSpPr>
        <p:spPr>
          <a:xfrm>
            <a:off x="679768" y="4715154"/>
            <a:ext cx="5438140" cy="4466987"/>
          </a:xfrm>
          <a:prstGeom prst="rect">
            <a:avLst/>
          </a:prstGeom>
          <a:noFill/>
          <a:ln>
            <a:noFill/>
          </a:ln>
        </p:spPr>
        <p:txBody>
          <a:bodyPr spcFirstLastPara="1" wrap="square" lIns="92092" tIns="46034" rIns="92092" bIns="46034" anchor="t" anchorCtr="0">
            <a:noAutofit/>
          </a:bodyPr>
          <a:lstStyle/>
          <a:p>
            <a:endParaRPr sz="1300">
              <a:solidFill>
                <a:schemeClr val="dk1"/>
              </a:solidFill>
              <a:latin typeface="Calibri"/>
              <a:ea typeface="Calibri"/>
              <a:cs typeface="Calibri"/>
              <a:sym typeface="Calibri"/>
            </a:endParaRPr>
          </a:p>
        </p:txBody>
      </p:sp>
      <p:sp>
        <p:nvSpPr>
          <p:cNvPr id="502" name="Shape 502"/>
          <p:cNvSpPr txBox="1">
            <a:spLocks noGrp="1"/>
          </p:cNvSpPr>
          <p:nvPr>
            <p:ph type="sldNum" idx="12"/>
          </p:nvPr>
        </p:nvSpPr>
        <p:spPr>
          <a:xfrm>
            <a:off x="3850442" y="9428583"/>
            <a:ext cx="2945660" cy="496332"/>
          </a:xfrm>
          <a:prstGeom prst="rect">
            <a:avLst/>
          </a:prstGeom>
          <a:noFill/>
          <a:ln>
            <a:noFill/>
          </a:ln>
        </p:spPr>
        <p:txBody>
          <a:bodyPr spcFirstLastPara="1" wrap="square" lIns="92092" tIns="46034" rIns="92092" bIns="46034" anchor="b" anchorCtr="0">
            <a:noAutofit/>
          </a:bodyPr>
          <a:lstStyle/>
          <a:p>
            <a:fld id="{00000000-1234-1234-1234-123412341234}" type="slidenum">
              <a:rPr lang="ru-RU">
                <a:solidFill>
                  <a:schemeClr val="dk1"/>
                </a:solidFill>
                <a:latin typeface="Calibri"/>
                <a:ea typeface="Calibri"/>
                <a:cs typeface="Calibri"/>
                <a:sym typeface="Calibri"/>
              </a:rPr>
              <a:pPr/>
              <a:t>2</a:t>
            </a:fld>
            <a:endParaRPr>
              <a:solidFill>
                <a:schemeClr val="dk1"/>
              </a:solidFill>
              <a:latin typeface="Calibri"/>
              <a:ea typeface="Calibri"/>
              <a:cs typeface="Calibri"/>
              <a:sym typeface="Calibri"/>
            </a:endParaRPr>
          </a:p>
        </p:txBody>
      </p:sp>
    </p:spTree>
    <p:extLst>
      <p:ext uri="{BB962C8B-B14F-4D97-AF65-F5344CB8AC3E}">
        <p14:creationId xmlns:p14="http://schemas.microsoft.com/office/powerpoint/2010/main" xmlns="" val="413347726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9"/>
        <p:cNvGrpSpPr/>
        <p:nvPr/>
      </p:nvGrpSpPr>
      <p:grpSpPr>
        <a:xfrm>
          <a:off x="0" y="0"/>
          <a:ext cx="0" cy="0"/>
          <a:chOff x="0" y="0"/>
          <a:chExt cx="0" cy="0"/>
        </a:xfrm>
      </p:grpSpPr>
      <p:sp>
        <p:nvSpPr>
          <p:cNvPr id="500" name="Shape 500"/>
          <p:cNvSpPr>
            <a:spLocks noGrp="1" noRot="1" noChangeAspect="1"/>
          </p:cNvSpPr>
          <p:nvPr>
            <p:ph type="sldImg" idx="2"/>
          </p:nvPr>
        </p:nvSpPr>
        <p:spPr>
          <a:xfrm>
            <a:off x="917575" y="744538"/>
            <a:ext cx="4962525" cy="3722687"/>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501" name="Shape 501"/>
          <p:cNvSpPr txBox="1">
            <a:spLocks noGrp="1"/>
          </p:cNvSpPr>
          <p:nvPr>
            <p:ph type="body" idx="1"/>
          </p:nvPr>
        </p:nvSpPr>
        <p:spPr>
          <a:xfrm>
            <a:off x="679768" y="4715154"/>
            <a:ext cx="5438140" cy="4466987"/>
          </a:xfrm>
          <a:prstGeom prst="rect">
            <a:avLst/>
          </a:prstGeom>
          <a:noFill/>
          <a:ln>
            <a:noFill/>
          </a:ln>
        </p:spPr>
        <p:txBody>
          <a:bodyPr spcFirstLastPara="1" wrap="square" lIns="92092" tIns="46034" rIns="92092" bIns="46034" anchor="t" anchorCtr="0">
            <a:noAutofit/>
          </a:bodyPr>
          <a:lstStyle/>
          <a:p>
            <a:endParaRPr sz="1300">
              <a:solidFill>
                <a:schemeClr val="dk1"/>
              </a:solidFill>
              <a:latin typeface="Calibri"/>
              <a:ea typeface="Calibri"/>
              <a:cs typeface="Calibri"/>
              <a:sym typeface="Calibri"/>
            </a:endParaRPr>
          </a:p>
        </p:txBody>
      </p:sp>
      <p:sp>
        <p:nvSpPr>
          <p:cNvPr id="502" name="Shape 502"/>
          <p:cNvSpPr txBox="1">
            <a:spLocks noGrp="1"/>
          </p:cNvSpPr>
          <p:nvPr>
            <p:ph type="sldNum" idx="12"/>
          </p:nvPr>
        </p:nvSpPr>
        <p:spPr>
          <a:xfrm>
            <a:off x="3850442" y="9428583"/>
            <a:ext cx="2945660" cy="496332"/>
          </a:xfrm>
          <a:prstGeom prst="rect">
            <a:avLst/>
          </a:prstGeom>
          <a:noFill/>
          <a:ln>
            <a:noFill/>
          </a:ln>
        </p:spPr>
        <p:txBody>
          <a:bodyPr spcFirstLastPara="1" wrap="square" lIns="92092" tIns="46034" rIns="92092" bIns="46034" anchor="b" anchorCtr="0">
            <a:noAutofit/>
          </a:bodyPr>
          <a:lstStyle/>
          <a:p>
            <a:fld id="{00000000-1234-1234-1234-123412341234}" type="slidenum">
              <a:rPr lang="ru-RU">
                <a:solidFill>
                  <a:schemeClr val="dk1"/>
                </a:solidFill>
                <a:latin typeface="Calibri"/>
                <a:ea typeface="Calibri"/>
                <a:cs typeface="Calibri"/>
                <a:sym typeface="Calibri"/>
              </a:rPr>
              <a:pPr/>
              <a:t>11</a:t>
            </a:fld>
            <a:endParaRPr>
              <a:solidFill>
                <a:schemeClr val="dk1"/>
              </a:solidFill>
              <a:latin typeface="Calibri"/>
              <a:ea typeface="Calibri"/>
              <a:cs typeface="Calibri"/>
              <a:sym typeface="Calibri"/>
            </a:endParaRPr>
          </a:p>
        </p:txBody>
      </p:sp>
    </p:spTree>
    <p:extLst>
      <p:ext uri="{BB962C8B-B14F-4D97-AF65-F5344CB8AC3E}">
        <p14:creationId xmlns:p14="http://schemas.microsoft.com/office/powerpoint/2010/main" xmlns="" val="148734449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9"/>
        <p:cNvGrpSpPr/>
        <p:nvPr/>
      </p:nvGrpSpPr>
      <p:grpSpPr>
        <a:xfrm>
          <a:off x="0" y="0"/>
          <a:ext cx="0" cy="0"/>
          <a:chOff x="0" y="0"/>
          <a:chExt cx="0" cy="0"/>
        </a:xfrm>
      </p:grpSpPr>
      <p:sp>
        <p:nvSpPr>
          <p:cNvPr id="500" name="Shape 500"/>
          <p:cNvSpPr>
            <a:spLocks noGrp="1" noRot="1" noChangeAspect="1"/>
          </p:cNvSpPr>
          <p:nvPr>
            <p:ph type="sldImg" idx="2"/>
          </p:nvPr>
        </p:nvSpPr>
        <p:spPr>
          <a:xfrm>
            <a:off x="917575" y="744538"/>
            <a:ext cx="4962525" cy="3722687"/>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501" name="Shape 501"/>
          <p:cNvSpPr txBox="1">
            <a:spLocks noGrp="1"/>
          </p:cNvSpPr>
          <p:nvPr>
            <p:ph type="body" idx="1"/>
          </p:nvPr>
        </p:nvSpPr>
        <p:spPr>
          <a:xfrm>
            <a:off x="679768" y="4715154"/>
            <a:ext cx="5438140" cy="4466987"/>
          </a:xfrm>
          <a:prstGeom prst="rect">
            <a:avLst/>
          </a:prstGeom>
          <a:noFill/>
          <a:ln>
            <a:noFill/>
          </a:ln>
        </p:spPr>
        <p:txBody>
          <a:bodyPr spcFirstLastPara="1" wrap="square" lIns="92092" tIns="46034" rIns="92092" bIns="46034" anchor="t" anchorCtr="0">
            <a:noAutofit/>
          </a:bodyPr>
          <a:lstStyle/>
          <a:p>
            <a:endParaRPr sz="1300">
              <a:solidFill>
                <a:schemeClr val="dk1"/>
              </a:solidFill>
              <a:latin typeface="Calibri"/>
              <a:ea typeface="Calibri"/>
              <a:cs typeface="Calibri"/>
              <a:sym typeface="Calibri"/>
            </a:endParaRPr>
          </a:p>
        </p:txBody>
      </p:sp>
      <p:sp>
        <p:nvSpPr>
          <p:cNvPr id="502" name="Shape 502"/>
          <p:cNvSpPr txBox="1">
            <a:spLocks noGrp="1"/>
          </p:cNvSpPr>
          <p:nvPr>
            <p:ph type="sldNum" idx="12"/>
          </p:nvPr>
        </p:nvSpPr>
        <p:spPr>
          <a:xfrm>
            <a:off x="3850442" y="9428583"/>
            <a:ext cx="2945660" cy="496332"/>
          </a:xfrm>
          <a:prstGeom prst="rect">
            <a:avLst/>
          </a:prstGeom>
          <a:noFill/>
          <a:ln>
            <a:noFill/>
          </a:ln>
        </p:spPr>
        <p:txBody>
          <a:bodyPr spcFirstLastPara="1" wrap="square" lIns="92092" tIns="46034" rIns="92092" bIns="46034" anchor="b" anchorCtr="0">
            <a:noAutofit/>
          </a:bodyPr>
          <a:lstStyle/>
          <a:p>
            <a:fld id="{00000000-1234-1234-1234-123412341234}" type="slidenum">
              <a:rPr lang="ru-RU">
                <a:solidFill>
                  <a:schemeClr val="dk1"/>
                </a:solidFill>
                <a:latin typeface="Calibri"/>
                <a:ea typeface="Calibri"/>
                <a:cs typeface="Calibri"/>
                <a:sym typeface="Calibri"/>
              </a:rPr>
              <a:pPr/>
              <a:t>12</a:t>
            </a:fld>
            <a:endParaRPr>
              <a:solidFill>
                <a:schemeClr val="dk1"/>
              </a:solidFill>
              <a:latin typeface="Calibri"/>
              <a:ea typeface="Calibri"/>
              <a:cs typeface="Calibri"/>
              <a:sym typeface="Calibri"/>
            </a:endParaRPr>
          </a:p>
        </p:txBody>
      </p:sp>
    </p:spTree>
    <p:extLst>
      <p:ext uri="{BB962C8B-B14F-4D97-AF65-F5344CB8AC3E}">
        <p14:creationId xmlns:p14="http://schemas.microsoft.com/office/powerpoint/2010/main" xmlns="" val="238360450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9"/>
        <p:cNvGrpSpPr/>
        <p:nvPr/>
      </p:nvGrpSpPr>
      <p:grpSpPr>
        <a:xfrm>
          <a:off x="0" y="0"/>
          <a:ext cx="0" cy="0"/>
          <a:chOff x="0" y="0"/>
          <a:chExt cx="0" cy="0"/>
        </a:xfrm>
      </p:grpSpPr>
      <p:sp>
        <p:nvSpPr>
          <p:cNvPr id="500" name="Shape 500"/>
          <p:cNvSpPr>
            <a:spLocks noGrp="1" noRot="1" noChangeAspect="1"/>
          </p:cNvSpPr>
          <p:nvPr>
            <p:ph type="sldImg" idx="2"/>
          </p:nvPr>
        </p:nvSpPr>
        <p:spPr>
          <a:xfrm>
            <a:off x="917575" y="744538"/>
            <a:ext cx="4962525" cy="3722687"/>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501" name="Shape 501"/>
          <p:cNvSpPr txBox="1">
            <a:spLocks noGrp="1"/>
          </p:cNvSpPr>
          <p:nvPr>
            <p:ph type="body" idx="1"/>
          </p:nvPr>
        </p:nvSpPr>
        <p:spPr>
          <a:xfrm>
            <a:off x="679768" y="4715154"/>
            <a:ext cx="5438140" cy="4466987"/>
          </a:xfrm>
          <a:prstGeom prst="rect">
            <a:avLst/>
          </a:prstGeom>
          <a:noFill/>
          <a:ln>
            <a:noFill/>
          </a:ln>
        </p:spPr>
        <p:txBody>
          <a:bodyPr spcFirstLastPara="1" wrap="square" lIns="92092" tIns="46034" rIns="92092" bIns="46034" anchor="t" anchorCtr="0">
            <a:noAutofit/>
          </a:bodyPr>
          <a:lstStyle/>
          <a:p>
            <a:endParaRPr sz="1300">
              <a:solidFill>
                <a:schemeClr val="dk1"/>
              </a:solidFill>
              <a:latin typeface="Calibri"/>
              <a:ea typeface="Calibri"/>
              <a:cs typeface="Calibri"/>
              <a:sym typeface="Calibri"/>
            </a:endParaRPr>
          </a:p>
        </p:txBody>
      </p:sp>
      <p:sp>
        <p:nvSpPr>
          <p:cNvPr id="502" name="Shape 502"/>
          <p:cNvSpPr txBox="1">
            <a:spLocks noGrp="1"/>
          </p:cNvSpPr>
          <p:nvPr>
            <p:ph type="sldNum" idx="12"/>
          </p:nvPr>
        </p:nvSpPr>
        <p:spPr>
          <a:xfrm>
            <a:off x="3850442" y="9428583"/>
            <a:ext cx="2945660" cy="496332"/>
          </a:xfrm>
          <a:prstGeom prst="rect">
            <a:avLst/>
          </a:prstGeom>
          <a:noFill/>
          <a:ln>
            <a:noFill/>
          </a:ln>
        </p:spPr>
        <p:txBody>
          <a:bodyPr spcFirstLastPara="1" wrap="square" lIns="92092" tIns="46034" rIns="92092" bIns="46034" anchor="b" anchorCtr="0">
            <a:noAutofit/>
          </a:bodyPr>
          <a:lstStyle/>
          <a:p>
            <a:fld id="{00000000-1234-1234-1234-123412341234}" type="slidenum">
              <a:rPr lang="ru-RU">
                <a:solidFill>
                  <a:schemeClr val="dk1"/>
                </a:solidFill>
                <a:latin typeface="Calibri"/>
                <a:ea typeface="Calibri"/>
                <a:cs typeface="Calibri"/>
                <a:sym typeface="Calibri"/>
              </a:rPr>
              <a:pPr/>
              <a:t>13</a:t>
            </a:fld>
            <a:endParaRPr>
              <a:solidFill>
                <a:schemeClr val="dk1"/>
              </a:solidFill>
              <a:latin typeface="Calibri"/>
              <a:ea typeface="Calibri"/>
              <a:cs typeface="Calibri"/>
              <a:sym typeface="Calibri"/>
            </a:endParaRPr>
          </a:p>
        </p:txBody>
      </p:sp>
    </p:spTree>
    <p:extLst>
      <p:ext uri="{BB962C8B-B14F-4D97-AF65-F5344CB8AC3E}">
        <p14:creationId xmlns:p14="http://schemas.microsoft.com/office/powerpoint/2010/main" xmlns="" val="417706361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9"/>
        <p:cNvGrpSpPr/>
        <p:nvPr/>
      </p:nvGrpSpPr>
      <p:grpSpPr>
        <a:xfrm>
          <a:off x="0" y="0"/>
          <a:ext cx="0" cy="0"/>
          <a:chOff x="0" y="0"/>
          <a:chExt cx="0" cy="0"/>
        </a:xfrm>
      </p:grpSpPr>
      <p:sp>
        <p:nvSpPr>
          <p:cNvPr id="500" name="Shape 500"/>
          <p:cNvSpPr>
            <a:spLocks noGrp="1" noRot="1" noChangeAspect="1"/>
          </p:cNvSpPr>
          <p:nvPr>
            <p:ph type="sldImg" idx="2"/>
          </p:nvPr>
        </p:nvSpPr>
        <p:spPr>
          <a:xfrm>
            <a:off x="917575" y="744538"/>
            <a:ext cx="4962525" cy="3722687"/>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501" name="Shape 501"/>
          <p:cNvSpPr txBox="1">
            <a:spLocks noGrp="1"/>
          </p:cNvSpPr>
          <p:nvPr>
            <p:ph type="body" idx="1"/>
          </p:nvPr>
        </p:nvSpPr>
        <p:spPr>
          <a:xfrm>
            <a:off x="679768" y="4715154"/>
            <a:ext cx="5438140" cy="4466987"/>
          </a:xfrm>
          <a:prstGeom prst="rect">
            <a:avLst/>
          </a:prstGeom>
          <a:noFill/>
          <a:ln>
            <a:noFill/>
          </a:ln>
        </p:spPr>
        <p:txBody>
          <a:bodyPr spcFirstLastPara="1" wrap="square" lIns="92092" tIns="46034" rIns="92092" bIns="46034" anchor="t" anchorCtr="0">
            <a:noAutofit/>
          </a:bodyPr>
          <a:lstStyle/>
          <a:p>
            <a:endParaRPr sz="1300">
              <a:solidFill>
                <a:schemeClr val="dk1"/>
              </a:solidFill>
              <a:latin typeface="Calibri"/>
              <a:ea typeface="Calibri"/>
              <a:cs typeface="Calibri"/>
              <a:sym typeface="Calibri"/>
            </a:endParaRPr>
          </a:p>
        </p:txBody>
      </p:sp>
      <p:sp>
        <p:nvSpPr>
          <p:cNvPr id="502" name="Shape 502"/>
          <p:cNvSpPr txBox="1">
            <a:spLocks noGrp="1"/>
          </p:cNvSpPr>
          <p:nvPr>
            <p:ph type="sldNum" idx="12"/>
          </p:nvPr>
        </p:nvSpPr>
        <p:spPr>
          <a:xfrm>
            <a:off x="3850442" y="9428583"/>
            <a:ext cx="2945660" cy="496332"/>
          </a:xfrm>
          <a:prstGeom prst="rect">
            <a:avLst/>
          </a:prstGeom>
          <a:noFill/>
          <a:ln>
            <a:noFill/>
          </a:ln>
        </p:spPr>
        <p:txBody>
          <a:bodyPr spcFirstLastPara="1" wrap="square" lIns="92092" tIns="46034" rIns="92092" bIns="46034" anchor="b" anchorCtr="0">
            <a:noAutofit/>
          </a:bodyPr>
          <a:lstStyle/>
          <a:p>
            <a:fld id="{00000000-1234-1234-1234-123412341234}" type="slidenum">
              <a:rPr lang="ru-RU">
                <a:solidFill>
                  <a:schemeClr val="dk1"/>
                </a:solidFill>
                <a:latin typeface="Calibri"/>
                <a:ea typeface="Calibri"/>
                <a:cs typeface="Calibri"/>
                <a:sym typeface="Calibri"/>
              </a:rPr>
              <a:pPr/>
              <a:t>14</a:t>
            </a:fld>
            <a:endParaRPr>
              <a:solidFill>
                <a:schemeClr val="dk1"/>
              </a:solidFill>
              <a:latin typeface="Calibri"/>
              <a:ea typeface="Calibri"/>
              <a:cs typeface="Calibri"/>
              <a:sym typeface="Calibri"/>
            </a:endParaRPr>
          </a:p>
        </p:txBody>
      </p:sp>
    </p:spTree>
    <p:extLst>
      <p:ext uri="{BB962C8B-B14F-4D97-AF65-F5344CB8AC3E}">
        <p14:creationId xmlns:p14="http://schemas.microsoft.com/office/powerpoint/2010/main" xmlns="" val="236133488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9"/>
        <p:cNvGrpSpPr/>
        <p:nvPr/>
      </p:nvGrpSpPr>
      <p:grpSpPr>
        <a:xfrm>
          <a:off x="0" y="0"/>
          <a:ext cx="0" cy="0"/>
          <a:chOff x="0" y="0"/>
          <a:chExt cx="0" cy="0"/>
        </a:xfrm>
      </p:grpSpPr>
      <p:sp>
        <p:nvSpPr>
          <p:cNvPr id="500" name="Shape 500"/>
          <p:cNvSpPr>
            <a:spLocks noGrp="1" noRot="1" noChangeAspect="1"/>
          </p:cNvSpPr>
          <p:nvPr>
            <p:ph type="sldImg" idx="2"/>
          </p:nvPr>
        </p:nvSpPr>
        <p:spPr>
          <a:xfrm>
            <a:off x="917575" y="744538"/>
            <a:ext cx="4962525" cy="3722687"/>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501" name="Shape 501"/>
          <p:cNvSpPr txBox="1">
            <a:spLocks noGrp="1"/>
          </p:cNvSpPr>
          <p:nvPr>
            <p:ph type="body" idx="1"/>
          </p:nvPr>
        </p:nvSpPr>
        <p:spPr>
          <a:xfrm>
            <a:off x="679768" y="4715154"/>
            <a:ext cx="5438140" cy="4466987"/>
          </a:xfrm>
          <a:prstGeom prst="rect">
            <a:avLst/>
          </a:prstGeom>
          <a:noFill/>
          <a:ln>
            <a:noFill/>
          </a:ln>
        </p:spPr>
        <p:txBody>
          <a:bodyPr spcFirstLastPara="1" wrap="square" lIns="92092" tIns="46034" rIns="92092" bIns="46034" anchor="t" anchorCtr="0">
            <a:noAutofit/>
          </a:bodyPr>
          <a:lstStyle/>
          <a:p>
            <a:endParaRPr sz="1300" dirty="0">
              <a:solidFill>
                <a:schemeClr val="dk1"/>
              </a:solidFill>
              <a:latin typeface="Calibri"/>
              <a:ea typeface="Calibri"/>
              <a:cs typeface="Calibri"/>
              <a:sym typeface="Calibri"/>
            </a:endParaRPr>
          </a:p>
        </p:txBody>
      </p:sp>
      <p:sp>
        <p:nvSpPr>
          <p:cNvPr id="502" name="Shape 502"/>
          <p:cNvSpPr txBox="1">
            <a:spLocks noGrp="1"/>
          </p:cNvSpPr>
          <p:nvPr>
            <p:ph type="sldNum" idx="12"/>
          </p:nvPr>
        </p:nvSpPr>
        <p:spPr>
          <a:xfrm>
            <a:off x="3850442" y="9428583"/>
            <a:ext cx="2945660" cy="496332"/>
          </a:xfrm>
          <a:prstGeom prst="rect">
            <a:avLst/>
          </a:prstGeom>
          <a:noFill/>
          <a:ln>
            <a:noFill/>
          </a:ln>
        </p:spPr>
        <p:txBody>
          <a:bodyPr spcFirstLastPara="1" wrap="square" lIns="92092" tIns="46034" rIns="92092" bIns="46034" anchor="b" anchorCtr="0">
            <a:noAutofit/>
          </a:bodyPr>
          <a:lstStyle/>
          <a:p>
            <a:fld id="{00000000-1234-1234-1234-123412341234}" type="slidenum">
              <a:rPr lang="ru-RU">
                <a:solidFill>
                  <a:schemeClr val="dk1"/>
                </a:solidFill>
                <a:latin typeface="Calibri"/>
                <a:ea typeface="Calibri"/>
                <a:cs typeface="Calibri"/>
                <a:sym typeface="Calibri"/>
              </a:rPr>
              <a:pPr/>
              <a:t>15</a:t>
            </a:fld>
            <a:endParaRPr>
              <a:solidFill>
                <a:schemeClr val="dk1"/>
              </a:solidFill>
              <a:latin typeface="Calibri"/>
              <a:ea typeface="Calibri"/>
              <a:cs typeface="Calibri"/>
              <a:sym typeface="Calibri"/>
            </a:endParaRPr>
          </a:p>
        </p:txBody>
      </p:sp>
    </p:spTree>
    <p:extLst>
      <p:ext uri="{BB962C8B-B14F-4D97-AF65-F5344CB8AC3E}">
        <p14:creationId xmlns:p14="http://schemas.microsoft.com/office/powerpoint/2010/main" xmlns="" val="144960625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9"/>
        <p:cNvGrpSpPr/>
        <p:nvPr/>
      </p:nvGrpSpPr>
      <p:grpSpPr>
        <a:xfrm>
          <a:off x="0" y="0"/>
          <a:ext cx="0" cy="0"/>
          <a:chOff x="0" y="0"/>
          <a:chExt cx="0" cy="0"/>
        </a:xfrm>
      </p:grpSpPr>
      <p:sp>
        <p:nvSpPr>
          <p:cNvPr id="500" name="Shape 500"/>
          <p:cNvSpPr>
            <a:spLocks noGrp="1" noRot="1" noChangeAspect="1"/>
          </p:cNvSpPr>
          <p:nvPr>
            <p:ph type="sldImg" idx="2"/>
          </p:nvPr>
        </p:nvSpPr>
        <p:spPr>
          <a:xfrm>
            <a:off x="917575" y="744538"/>
            <a:ext cx="4962525" cy="3722687"/>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501" name="Shape 501"/>
          <p:cNvSpPr txBox="1">
            <a:spLocks noGrp="1"/>
          </p:cNvSpPr>
          <p:nvPr>
            <p:ph type="body" idx="1"/>
          </p:nvPr>
        </p:nvSpPr>
        <p:spPr>
          <a:xfrm>
            <a:off x="679768" y="4715154"/>
            <a:ext cx="5438140" cy="4466987"/>
          </a:xfrm>
          <a:prstGeom prst="rect">
            <a:avLst/>
          </a:prstGeom>
          <a:noFill/>
          <a:ln>
            <a:noFill/>
          </a:ln>
        </p:spPr>
        <p:txBody>
          <a:bodyPr spcFirstLastPara="1" wrap="square" lIns="92092" tIns="46034" rIns="92092" bIns="46034" anchor="t" anchorCtr="0">
            <a:noAutofit/>
          </a:bodyPr>
          <a:lstStyle/>
          <a:p>
            <a:endParaRPr sz="1300" dirty="0">
              <a:solidFill>
                <a:schemeClr val="dk1"/>
              </a:solidFill>
              <a:latin typeface="Calibri"/>
              <a:ea typeface="Calibri"/>
              <a:cs typeface="Calibri"/>
              <a:sym typeface="Calibri"/>
            </a:endParaRPr>
          </a:p>
        </p:txBody>
      </p:sp>
      <p:sp>
        <p:nvSpPr>
          <p:cNvPr id="502" name="Shape 502"/>
          <p:cNvSpPr txBox="1">
            <a:spLocks noGrp="1"/>
          </p:cNvSpPr>
          <p:nvPr>
            <p:ph type="sldNum" idx="12"/>
          </p:nvPr>
        </p:nvSpPr>
        <p:spPr>
          <a:xfrm>
            <a:off x="3850442" y="9428583"/>
            <a:ext cx="2945660" cy="496332"/>
          </a:xfrm>
          <a:prstGeom prst="rect">
            <a:avLst/>
          </a:prstGeom>
          <a:noFill/>
          <a:ln>
            <a:noFill/>
          </a:ln>
        </p:spPr>
        <p:txBody>
          <a:bodyPr spcFirstLastPara="1" wrap="square" lIns="92092" tIns="46034" rIns="92092" bIns="46034" anchor="b" anchorCtr="0">
            <a:noAutofit/>
          </a:bodyPr>
          <a:lstStyle/>
          <a:p>
            <a:fld id="{00000000-1234-1234-1234-123412341234}" type="slidenum">
              <a:rPr lang="ru-RU">
                <a:solidFill>
                  <a:schemeClr val="dk1"/>
                </a:solidFill>
                <a:latin typeface="Calibri"/>
                <a:ea typeface="Calibri"/>
                <a:cs typeface="Calibri"/>
                <a:sym typeface="Calibri"/>
              </a:rPr>
              <a:pPr/>
              <a:t>16</a:t>
            </a:fld>
            <a:endParaRPr>
              <a:solidFill>
                <a:schemeClr val="dk1"/>
              </a:solidFill>
              <a:latin typeface="Calibri"/>
              <a:ea typeface="Calibri"/>
              <a:cs typeface="Calibri"/>
              <a:sym typeface="Calibri"/>
            </a:endParaRPr>
          </a:p>
        </p:txBody>
      </p:sp>
    </p:spTree>
    <p:extLst>
      <p:ext uri="{BB962C8B-B14F-4D97-AF65-F5344CB8AC3E}">
        <p14:creationId xmlns:p14="http://schemas.microsoft.com/office/powerpoint/2010/main" xmlns="" val="33022425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9"/>
        <p:cNvGrpSpPr/>
        <p:nvPr/>
      </p:nvGrpSpPr>
      <p:grpSpPr>
        <a:xfrm>
          <a:off x="0" y="0"/>
          <a:ext cx="0" cy="0"/>
          <a:chOff x="0" y="0"/>
          <a:chExt cx="0" cy="0"/>
        </a:xfrm>
      </p:grpSpPr>
      <p:sp>
        <p:nvSpPr>
          <p:cNvPr id="500" name="Shape 500"/>
          <p:cNvSpPr>
            <a:spLocks noGrp="1" noRot="1" noChangeAspect="1"/>
          </p:cNvSpPr>
          <p:nvPr>
            <p:ph type="sldImg" idx="2"/>
          </p:nvPr>
        </p:nvSpPr>
        <p:spPr>
          <a:xfrm>
            <a:off x="917575" y="744538"/>
            <a:ext cx="4962525" cy="3722687"/>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501" name="Shape 501"/>
          <p:cNvSpPr txBox="1">
            <a:spLocks noGrp="1"/>
          </p:cNvSpPr>
          <p:nvPr>
            <p:ph type="body" idx="1"/>
          </p:nvPr>
        </p:nvSpPr>
        <p:spPr>
          <a:xfrm>
            <a:off x="679768" y="4715154"/>
            <a:ext cx="5438140" cy="4466987"/>
          </a:xfrm>
          <a:prstGeom prst="rect">
            <a:avLst/>
          </a:prstGeom>
          <a:noFill/>
          <a:ln>
            <a:noFill/>
          </a:ln>
        </p:spPr>
        <p:txBody>
          <a:bodyPr spcFirstLastPara="1" wrap="square" lIns="92092" tIns="46034" rIns="92092" bIns="46034" anchor="t" anchorCtr="0">
            <a:noAutofit/>
          </a:bodyPr>
          <a:lstStyle/>
          <a:p>
            <a:endParaRPr sz="1300" dirty="0">
              <a:solidFill>
                <a:schemeClr val="dk1"/>
              </a:solidFill>
              <a:latin typeface="Calibri"/>
              <a:ea typeface="Calibri"/>
              <a:cs typeface="Calibri"/>
              <a:sym typeface="Calibri"/>
            </a:endParaRPr>
          </a:p>
        </p:txBody>
      </p:sp>
      <p:sp>
        <p:nvSpPr>
          <p:cNvPr id="502" name="Shape 502"/>
          <p:cNvSpPr txBox="1">
            <a:spLocks noGrp="1"/>
          </p:cNvSpPr>
          <p:nvPr>
            <p:ph type="sldNum" idx="12"/>
          </p:nvPr>
        </p:nvSpPr>
        <p:spPr>
          <a:xfrm>
            <a:off x="3850442" y="9428583"/>
            <a:ext cx="2945660" cy="496332"/>
          </a:xfrm>
          <a:prstGeom prst="rect">
            <a:avLst/>
          </a:prstGeom>
          <a:noFill/>
          <a:ln>
            <a:noFill/>
          </a:ln>
        </p:spPr>
        <p:txBody>
          <a:bodyPr spcFirstLastPara="1" wrap="square" lIns="92092" tIns="46034" rIns="92092" bIns="46034" anchor="b" anchorCtr="0">
            <a:noAutofit/>
          </a:bodyPr>
          <a:lstStyle/>
          <a:p>
            <a:fld id="{00000000-1234-1234-1234-123412341234}" type="slidenum">
              <a:rPr lang="ru-RU">
                <a:solidFill>
                  <a:schemeClr val="dk1"/>
                </a:solidFill>
                <a:latin typeface="Calibri"/>
                <a:ea typeface="Calibri"/>
                <a:cs typeface="Calibri"/>
                <a:sym typeface="Calibri"/>
              </a:rPr>
              <a:pPr/>
              <a:t>17</a:t>
            </a:fld>
            <a:endParaRPr>
              <a:solidFill>
                <a:schemeClr val="dk1"/>
              </a:solidFill>
              <a:latin typeface="Calibri"/>
              <a:ea typeface="Calibri"/>
              <a:cs typeface="Calibri"/>
              <a:sym typeface="Calibri"/>
            </a:endParaRPr>
          </a:p>
        </p:txBody>
      </p:sp>
    </p:spTree>
    <p:extLst>
      <p:ext uri="{BB962C8B-B14F-4D97-AF65-F5344CB8AC3E}">
        <p14:creationId xmlns:p14="http://schemas.microsoft.com/office/powerpoint/2010/main" xmlns="" val="250487495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9"/>
        <p:cNvGrpSpPr/>
        <p:nvPr/>
      </p:nvGrpSpPr>
      <p:grpSpPr>
        <a:xfrm>
          <a:off x="0" y="0"/>
          <a:ext cx="0" cy="0"/>
          <a:chOff x="0" y="0"/>
          <a:chExt cx="0" cy="0"/>
        </a:xfrm>
      </p:grpSpPr>
      <p:sp>
        <p:nvSpPr>
          <p:cNvPr id="500" name="Shape 500"/>
          <p:cNvSpPr>
            <a:spLocks noGrp="1" noRot="1" noChangeAspect="1"/>
          </p:cNvSpPr>
          <p:nvPr>
            <p:ph type="sldImg" idx="2"/>
          </p:nvPr>
        </p:nvSpPr>
        <p:spPr>
          <a:xfrm>
            <a:off x="917575" y="744538"/>
            <a:ext cx="4962525" cy="3722687"/>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501" name="Shape 501"/>
          <p:cNvSpPr txBox="1">
            <a:spLocks noGrp="1"/>
          </p:cNvSpPr>
          <p:nvPr>
            <p:ph type="body" idx="1"/>
          </p:nvPr>
        </p:nvSpPr>
        <p:spPr>
          <a:xfrm>
            <a:off x="679768" y="4715154"/>
            <a:ext cx="5438140" cy="4466987"/>
          </a:xfrm>
          <a:prstGeom prst="rect">
            <a:avLst/>
          </a:prstGeom>
          <a:noFill/>
          <a:ln>
            <a:noFill/>
          </a:ln>
        </p:spPr>
        <p:txBody>
          <a:bodyPr spcFirstLastPara="1" wrap="square" lIns="92092" tIns="46034" rIns="92092" bIns="46034" anchor="t" anchorCtr="0">
            <a:noAutofit/>
          </a:bodyPr>
          <a:lstStyle/>
          <a:p>
            <a:endParaRPr sz="1300" dirty="0">
              <a:solidFill>
                <a:schemeClr val="dk1"/>
              </a:solidFill>
              <a:latin typeface="Calibri"/>
              <a:ea typeface="Calibri"/>
              <a:cs typeface="Calibri"/>
              <a:sym typeface="Calibri"/>
            </a:endParaRPr>
          </a:p>
        </p:txBody>
      </p:sp>
      <p:sp>
        <p:nvSpPr>
          <p:cNvPr id="502" name="Shape 502"/>
          <p:cNvSpPr txBox="1">
            <a:spLocks noGrp="1"/>
          </p:cNvSpPr>
          <p:nvPr>
            <p:ph type="sldNum" idx="12"/>
          </p:nvPr>
        </p:nvSpPr>
        <p:spPr>
          <a:xfrm>
            <a:off x="3850442" y="9428583"/>
            <a:ext cx="2945660" cy="496332"/>
          </a:xfrm>
          <a:prstGeom prst="rect">
            <a:avLst/>
          </a:prstGeom>
          <a:noFill/>
          <a:ln>
            <a:noFill/>
          </a:ln>
        </p:spPr>
        <p:txBody>
          <a:bodyPr spcFirstLastPara="1" wrap="square" lIns="92092" tIns="46034" rIns="92092" bIns="46034" anchor="b" anchorCtr="0">
            <a:noAutofit/>
          </a:bodyPr>
          <a:lstStyle/>
          <a:p>
            <a:fld id="{00000000-1234-1234-1234-123412341234}" type="slidenum">
              <a:rPr lang="ru-RU">
                <a:solidFill>
                  <a:schemeClr val="dk1"/>
                </a:solidFill>
                <a:latin typeface="Calibri"/>
                <a:ea typeface="Calibri"/>
                <a:cs typeface="Calibri"/>
                <a:sym typeface="Calibri"/>
              </a:rPr>
              <a:pPr/>
              <a:t>18</a:t>
            </a:fld>
            <a:endParaRPr>
              <a:solidFill>
                <a:schemeClr val="dk1"/>
              </a:solidFill>
              <a:latin typeface="Calibri"/>
              <a:ea typeface="Calibri"/>
              <a:cs typeface="Calibri"/>
              <a:sym typeface="Calibri"/>
            </a:endParaRPr>
          </a:p>
        </p:txBody>
      </p:sp>
    </p:spTree>
    <p:extLst>
      <p:ext uri="{BB962C8B-B14F-4D97-AF65-F5344CB8AC3E}">
        <p14:creationId xmlns:p14="http://schemas.microsoft.com/office/powerpoint/2010/main" xmlns="" val="217362593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9"/>
        <p:cNvGrpSpPr/>
        <p:nvPr/>
      </p:nvGrpSpPr>
      <p:grpSpPr>
        <a:xfrm>
          <a:off x="0" y="0"/>
          <a:ext cx="0" cy="0"/>
          <a:chOff x="0" y="0"/>
          <a:chExt cx="0" cy="0"/>
        </a:xfrm>
      </p:grpSpPr>
      <p:sp>
        <p:nvSpPr>
          <p:cNvPr id="500" name="Shape 500"/>
          <p:cNvSpPr>
            <a:spLocks noGrp="1" noRot="1" noChangeAspect="1"/>
          </p:cNvSpPr>
          <p:nvPr>
            <p:ph type="sldImg" idx="2"/>
          </p:nvPr>
        </p:nvSpPr>
        <p:spPr>
          <a:xfrm>
            <a:off x="917575" y="744538"/>
            <a:ext cx="4962525" cy="3722687"/>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501" name="Shape 501"/>
          <p:cNvSpPr txBox="1">
            <a:spLocks noGrp="1"/>
          </p:cNvSpPr>
          <p:nvPr>
            <p:ph type="body" idx="1"/>
          </p:nvPr>
        </p:nvSpPr>
        <p:spPr>
          <a:xfrm>
            <a:off x="679768" y="4715154"/>
            <a:ext cx="5438140" cy="4466987"/>
          </a:xfrm>
          <a:prstGeom prst="rect">
            <a:avLst/>
          </a:prstGeom>
          <a:noFill/>
          <a:ln>
            <a:noFill/>
          </a:ln>
        </p:spPr>
        <p:txBody>
          <a:bodyPr spcFirstLastPara="1" wrap="square" lIns="92092" tIns="46034" rIns="92092" bIns="46034" anchor="t" anchorCtr="0">
            <a:noAutofit/>
          </a:bodyPr>
          <a:lstStyle/>
          <a:p>
            <a:endParaRPr sz="1300" dirty="0">
              <a:solidFill>
                <a:schemeClr val="dk1"/>
              </a:solidFill>
              <a:latin typeface="Calibri"/>
              <a:ea typeface="Calibri"/>
              <a:cs typeface="Calibri"/>
              <a:sym typeface="Calibri"/>
            </a:endParaRPr>
          </a:p>
        </p:txBody>
      </p:sp>
      <p:sp>
        <p:nvSpPr>
          <p:cNvPr id="502" name="Shape 502"/>
          <p:cNvSpPr txBox="1">
            <a:spLocks noGrp="1"/>
          </p:cNvSpPr>
          <p:nvPr>
            <p:ph type="sldNum" idx="12"/>
          </p:nvPr>
        </p:nvSpPr>
        <p:spPr>
          <a:xfrm>
            <a:off x="3850442" y="9428583"/>
            <a:ext cx="2945660" cy="496332"/>
          </a:xfrm>
          <a:prstGeom prst="rect">
            <a:avLst/>
          </a:prstGeom>
          <a:noFill/>
          <a:ln>
            <a:noFill/>
          </a:ln>
        </p:spPr>
        <p:txBody>
          <a:bodyPr spcFirstLastPara="1" wrap="square" lIns="92092" tIns="46034" rIns="92092" bIns="46034" anchor="b" anchorCtr="0">
            <a:noAutofit/>
          </a:bodyPr>
          <a:lstStyle/>
          <a:p>
            <a:fld id="{00000000-1234-1234-1234-123412341234}" type="slidenum">
              <a:rPr lang="ru-RU">
                <a:solidFill>
                  <a:schemeClr val="dk1"/>
                </a:solidFill>
                <a:latin typeface="Calibri"/>
                <a:ea typeface="Calibri"/>
                <a:cs typeface="Calibri"/>
                <a:sym typeface="Calibri"/>
              </a:rPr>
              <a:pPr/>
              <a:t>19</a:t>
            </a:fld>
            <a:endParaRPr>
              <a:solidFill>
                <a:schemeClr val="dk1"/>
              </a:solidFill>
              <a:latin typeface="Calibri"/>
              <a:ea typeface="Calibri"/>
              <a:cs typeface="Calibri"/>
              <a:sym typeface="Calibri"/>
            </a:endParaRPr>
          </a:p>
        </p:txBody>
      </p:sp>
    </p:spTree>
    <p:extLst>
      <p:ext uri="{BB962C8B-B14F-4D97-AF65-F5344CB8AC3E}">
        <p14:creationId xmlns:p14="http://schemas.microsoft.com/office/powerpoint/2010/main" xmlns="" val="91639887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9"/>
        <p:cNvGrpSpPr/>
        <p:nvPr/>
      </p:nvGrpSpPr>
      <p:grpSpPr>
        <a:xfrm>
          <a:off x="0" y="0"/>
          <a:ext cx="0" cy="0"/>
          <a:chOff x="0" y="0"/>
          <a:chExt cx="0" cy="0"/>
        </a:xfrm>
      </p:grpSpPr>
      <p:sp>
        <p:nvSpPr>
          <p:cNvPr id="500" name="Shape 500"/>
          <p:cNvSpPr>
            <a:spLocks noGrp="1" noRot="1" noChangeAspect="1"/>
          </p:cNvSpPr>
          <p:nvPr>
            <p:ph type="sldImg" idx="2"/>
          </p:nvPr>
        </p:nvSpPr>
        <p:spPr>
          <a:xfrm>
            <a:off x="917575" y="744538"/>
            <a:ext cx="4962525" cy="3722687"/>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501" name="Shape 501"/>
          <p:cNvSpPr txBox="1">
            <a:spLocks noGrp="1"/>
          </p:cNvSpPr>
          <p:nvPr>
            <p:ph type="body" idx="1"/>
          </p:nvPr>
        </p:nvSpPr>
        <p:spPr>
          <a:xfrm>
            <a:off x="679768" y="4715154"/>
            <a:ext cx="5438140" cy="4466987"/>
          </a:xfrm>
          <a:prstGeom prst="rect">
            <a:avLst/>
          </a:prstGeom>
          <a:noFill/>
          <a:ln>
            <a:noFill/>
          </a:ln>
        </p:spPr>
        <p:txBody>
          <a:bodyPr spcFirstLastPara="1" wrap="square" lIns="92092" tIns="46034" rIns="92092" bIns="46034" anchor="t" anchorCtr="0">
            <a:noAutofit/>
          </a:bodyPr>
          <a:lstStyle/>
          <a:p>
            <a:endParaRPr sz="1300" dirty="0">
              <a:solidFill>
                <a:schemeClr val="dk1"/>
              </a:solidFill>
              <a:latin typeface="Calibri"/>
              <a:ea typeface="Calibri"/>
              <a:cs typeface="Calibri"/>
              <a:sym typeface="Calibri"/>
            </a:endParaRPr>
          </a:p>
        </p:txBody>
      </p:sp>
      <p:sp>
        <p:nvSpPr>
          <p:cNvPr id="502" name="Shape 502"/>
          <p:cNvSpPr txBox="1">
            <a:spLocks noGrp="1"/>
          </p:cNvSpPr>
          <p:nvPr>
            <p:ph type="sldNum" idx="12"/>
          </p:nvPr>
        </p:nvSpPr>
        <p:spPr>
          <a:xfrm>
            <a:off x="3850442" y="9428583"/>
            <a:ext cx="2945660" cy="496332"/>
          </a:xfrm>
          <a:prstGeom prst="rect">
            <a:avLst/>
          </a:prstGeom>
          <a:noFill/>
          <a:ln>
            <a:noFill/>
          </a:ln>
        </p:spPr>
        <p:txBody>
          <a:bodyPr spcFirstLastPara="1" wrap="square" lIns="92092" tIns="46034" rIns="92092" bIns="46034" anchor="b" anchorCtr="0">
            <a:noAutofit/>
          </a:bodyPr>
          <a:lstStyle/>
          <a:p>
            <a:fld id="{00000000-1234-1234-1234-123412341234}" type="slidenum">
              <a:rPr lang="ru-RU">
                <a:solidFill>
                  <a:schemeClr val="dk1"/>
                </a:solidFill>
                <a:latin typeface="Calibri"/>
                <a:ea typeface="Calibri"/>
                <a:cs typeface="Calibri"/>
                <a:sym typeface="Calibri"/>
              </a:rPr>
              <a:pPr/>
              <a:t>20</a:t>
            </a:fld>
            <a:endParaRPr>
              <a:solidFill>
                <a:schemeClr val="dk1"/>
              </a:solidFill>
              <a:latin typeface="Calibri"/>
              <a:ea typeface="Calibri"/>
              <a:cs typeface="Calibri"/>
              <a:sym typeface="Calibri"/>
            </a:endParaRPr>
          </a:p>
        </p:txBody>
      </p:sp>
    </p:spTree>
    <p:extLst>
      <p:ext uri="{BB962C8B-B14F-4D97-AF65-F5344CB8AC3E}">
        <p14:creationId xmlns:p14="http://schemas.microsoft.com/office/powerpoint/2010/main" xmlns="" val="354629763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9"/>
        <p:cNvGrpSpPr/>
        <p:nvPr/>
      </p:nvGrpSpPr>
      <p:grpSpPr>
        <a:xfrm>
          <a:off x="0" y="0"/>
          <a:ext cx="0" cy="0"/>
          <a:chOff x="0" y="0"/>
          <a:chExt cx="0" cy="0"/>
        </a:xfrm>
      </p:grpSpPr>
      <p:sp>
        <p:nvSpPr>
          <p:cNvPr id="500" name="Shape 500"/>
          <p:cNvSpPr>
            <a:spLocks noGrp="1" noRot="1" noChangeAspect="1"/>
          </p:cNvSpPr>
          <p:nvPr>
            <p:ph type="sldImg" idx="2"/>
          </p:nvPr>
        </p:nvSpPr>
        <p:spPr>
          <a:xfrm>
            <a:off x="917575" y="744538"/>
            <a:ext cx="4962525" cy="3722687"/>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501" name="Shape 501"/>
          <p:cNvSpPr txBox="1">
            <a:spLocks noGrp="1"/>
          </p:cNvSpPr>
          <p:nvPr>
            <p:ph type="body" idx="1"/>
          </p:nvPr>
        </p:nvSpPr>
        <p:spPr>
          <a:xfrm>
            <a:off x="679768" y="4715154"/>
            <a:ext cx="5438140" cy="4466987"/>
          </a:xfrm>
          <a:prstGeom prst="rect">
            <a:avLst/>
          </a:prstGeom>
          <a:noFill/>
          <a:ln>
            <a:noFill/>
          </a:ln>
        </p:spPr>
        <p:txBody>
          <a:bodyPr spcFirstLastPara="1" wrap="square" lIns="92092" tIns="46034" rIns="92092" bIns="46034" anchor="t" anchorCtr="0">
            <a:noAutofit/>
          </a:bodyPr>
          <a:lstStyle/>
          <a:p>
            <a:endParaRPr sz="1300">
              <a:solidFill>
                <a:schemeClr val="dk1"/>
              </a:solidFill>
              <a:latin typeface="Calibri"/>
              <a:ea typeface="Calibri"/>
              <a:cs typeface="Calibri"/>
              <a:sym typeface="Calibri"/>
            </a:endParaRPr>
          </a:p>
        </p:txBody>
      </p:sp>
      <p:sp>
        <p:nvSpPr>
          <p:cNvPr id="502" name="Shape 502"/>
          <p:cNvSpPr txBox="1">
            <a:spLocks noGrp="1"/>
          </p:cNvSpPr>
          <p:nvPr>
            <p:ph type="sldNum" idx="12"/>
          </p:nvPr>
        </p:nvSpPr>
        <p:spPr>
          <a:xfrm>
            <a:off x="3850442" y="9428583"/>
            <a:ext cx="2945660" cy="496332"/>
          </a:xfrm>
          <a:prstGeom prst="rect">
            <a:avLst/>
          </a:prstGeom>
          <a:noFill/>
          <a:ln>
            <a:noFill/>
          </a:ln>
        </p:spPr>
        <p:txBody>
          <a:bodyPr spcFirstLastPara="1" wrap="square" lIns="92092" tIns="46034" rIns="92092" bIns="46034" anchor="b" anchorCtr="0">
            <a:noAutofit/>
          </a:bodyPr>
          <a:lstStyle/>
          <a:p>
            <a:fld id="{00000000-1234-1234-1234-123412341234}" type="slidenum">
              <a:rPr lang="ru-RU">
                <a:solidFill>
                  <a:schemeClr val="dk1"/>
                </a:solidFill>
                <a:latin typeface="Calibri"/>
                <a:ea typeface="Calibri"/>
                <a:cs typeface="Calibri"/>
                <a:sym typeface="Calibri"/>
              </a:rPr>
              <a:pPr/>
              <a:t>3</a:t>
            </a:fld>
            <a:endParaRPr>
              <a:solidFill>
                <a:schemeClr val="dk1"/>
              </a:solidFill>
              <a:latin typeface="Calibri"/>
              <a:ea typeface="Calibri"/>
              <a:cs typeface="Calibri"/>
              <a:sym typeface="Calibri"/>
            </a:endParaRPr>
          </a:p>
        </p:txBody>
      </p:sp>
    </p:spTree>
    <p:extLst>
      <p:ext uri="{BB962C8B-B14F-4D97-AF65-F5344CB8AC3E}">
        <p14:creationId xmlns:p14="http://schemas.microsoft.com/office/powerpoint/2010/main" xmlns="" val="315574016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9"/>
        <p:cNvGrpSpPr/>
        <p:nvPr/>
      </p:nvGrpSpPr>
      <p:grpSpPr>
        <a:xfrm>
          <a:off x="0" y="0"/>
          <a:ext cx="0" cy="0"/>
          <a:chOff x="0" y="0"/>
          <a:chExt cx="0" cy="0"/>
        </a:xfrm>
      </p:grpSpPr>
      <p:sp>
        <p:nvSpPr>
          <p:cNvPr id="500" name="Shape 500"/>
          <p:cNvSpPr>
            <a:spLocks noGrp="1" noRot="1" noChangeAspect="1"/>
          </p:cNvSpPr>
          <p:nvPr>
            <p:ph type="sldImg" idx="2"/>
          </p:nvPr>
        </p:nvSpPr>
        <p:spPr>
          <a:xfrm>
            <a:off x="917575" y="744538"/>
            <a:ext cx="4962525" cy="3722687"/>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501" name="Shape 501"/>
          <p:cNvSpPr txBox="1">
            <a:spLocks noGrp="1"/>
          </p:cNvSpPr>
          <p:nvPr>
            <p:ph type="body" idx="1"/>
          </p:nvPr>
        </p:nvSpPr>
        <p:spPr>
          <a:xfrm>
            <a:off x="679768" y="4715154"/>
            <a:ext cx="5438140" cy="4466987"/>
          </a:xfrm>
          <a:prstGeom prst="rect">
            <a:avLst/>
          </a:prstGeom>
          <a:noFill/>
          <a:ln>
            <a:noFill/>
          </a:ln>
        </p:spPr>
        <p:txBody>
          <a:bodyPr spcFirstLastPara="1" wrap="square" lIns="92092" tIns="46034" rIns="92092" bIns="46034" anchor="t" anchorCtr="0">
            <a:noAutofit/>
          </a:bodyPr>
          <a:lstStyle/>
          <a:p>
            <a:endParaRPr sz="1300" dirty="0">
              <a:solidFill>
                <a:schemeClr val="dk1"/>
              </a:solidFill>
              <a:latin typeface="Calibri"/>
              <a:ea typeface="Calibri"/>
              <a:cs typeface="Calibri"/>
              <a:sym typeface="Calibri"/>
            </a:endParaRPr>
          </a:p>
        </p:txBody>
      </p:sp>
      <p:sp>
        <p:nvSpPr>
          <p:cNvPr id="502" name="Shape 502"/>
          <p:cNvSpPr txBox="1">
            <a:spLocks noGrp="1"/>
          </p:cNvSpPr>
          <p:nvPr>
            <p:ph type="sldNum" idx="12"/>
          </p:nvPr>
        </p:nvSpPr>
        <p:spPr>
          <a:xfrm>
            <a:off x="3850442" y="9428583"/>
            <a:ext cx="2945660" cy="496332"/>
          </a:xfrm>
          <a:prstGeom prst="rect">
            <a:avLst/>
          </a:prstGeom>
          <a:noFill/>
          <a:ln>
            <a:noFill/>
          </a:ln>
        </p:spPr>
        <p:txBody>
          <a:bodyPr spcFirstLastPara="1" wrap="square" lIns="92092" tIns="46034" rIns="92092" bIns="46034" anchor="b" anchorCtr="0">
            <a:noAutofit/>
          </a:bodyPr>
          <a:lstStyle/>
          <a:p>
            <a:fld id="{00000000-1234-1234-1234-123412341234}" type="slidenum">
              <a:rPr lang="ru-RU">
                <a:solidFill>
                  <a:schemeClr val="dk1"/>
                </a:solidFill>
                <a:latin typeface="Calibri"/>
                <a:ea typeface="Calibri"/>
                <a:cs typeface="Calibri"/>
                <a:sym typeface="Calibri"/>
              </a:rPr>
              <a:pPr/>
              <a:t>21</a:t>
            </a:fld>
            <a:endParaRPr>
              <a:solidFill>
                <a:schemeClr val="dk1"/>
              </a:solidFill>
              <a:latin typeface="Calibri"/>
              <a:ea typeface="Calibri"/>
              <a:cs typeface="Calibri"/>
              <a:sym typeface="Calibri"/>
            </a:endParaRPr>
          </a:p>
        </p:txBody>
      </p:sp>
    </p:spTree>
    <p:extLst>
      <p:ext uri="{BB962C8B-B14F-4D97-AF65-F5344CB8AC3E}">
        <p14:creationId xmlns:p14="http://schemas.microsoft.com/office/powerpoint/2010/main" xmlns="" val="192355584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9"/>
        <p:cNvGrpSpPr/>
        <p:nvPr/>
      </p:nvGrpSpPr>
      <p:grpSpPr>
        <a:xfrm>
          <a:off x="0" y="0"/>
          <a:ext cx="0" cy="0"/>
          <a:chOff x="0" y="0"/>
          <a:chExt cx="0" cy="0"/>
        </a:xfrm>
      </p:grpSpPr>
      <p:sp>
        <p:nvSpPr>
          <p:cNvPr id="500" name="Shape 500"/>
          <p:cNvSpPr>
            <a:spLocks noGrp="1" noRot="1" noChangeAspect="1"/>
          </p:cNvSpPr>
          <p:nvPr>
            <p:ph type="sldImg" idx="2"/>
          </p:nvPr>
        </p:nvSpPr>
        <p:spPr>
          <a:xfrm>
            <a:off x="917575" y="744538"/>
            <a:ext cx="4962525" cy="3722687"/>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501" name="Shape 501"/>
          <p:cNvSpPr txBox="1">
            <a:spLocks noGrp="1"/>
          </p:cNvSpPr>
          <p:nvPr>
            <p:ph type="body" idx="1"/>
          </p:nvPr>
        </p:nvSpPr>
        <p:spPr>
          <a:xfrm>
            <a:off x="679768" y="4715154"/>
            <a:ext cx="5438140" cy="4466987"/>
          </a:xfrm>
          <a:prstGeom prst="rect">
            <a:avLst/>
          </a:prstGeom>
          <a:noFill/>
          <a:ln>
            <a:noFill/>
          </a:ln>
        </p:spPr>
        <p:txBody>
          <a:bodyPr spcFirstLastPara="1" wrap="square" lIns="92092" tIns="46034" rIns="92092" bIns="46034" anchor="t" anchorCtr="0">
            <a:noAutofit/>
          </a:bodyPr>
          <a:lstStyle/>
          <a:p>
            <a:endParaRPr sz="1300" dirty="0">
              <a:solidFill>
                <a:schemeClr val="dk1"/>
              </a:solidFill>
              <a:latin typeface="Calibri"/>
              <a:ea typeface="Calibri"/>
              <a:cs typeface="Calibri"/>
              <a:sym typeface="Calibri"/>
            </a:endParaRPr>
          </a:p>
        </p:txBody>
      </p:sp>
      <p:sp>
        <p:nvSpPr>
          <p:cNvPr id="502" name="Shape 502"/>
          <p:cNvSpPr txBox="1">
            <a:spLocks noGrp="1"/>
          </p:cNvSpPr>
          <p:nvPr>
            <p:ph type="sldNum" idx="12"/>
          </p:nvPr>
        </p:nvSpPr>
        <p:spPr>
          <a:xfrm>
            <a:off x="3850442" y="9428583"/>
            <a:ext cx="2945660" cy="496332"/>
          </a:xfrm>
          <a:prstGeom prst="rect">
            <a:avLst/>
          </a:prstGeom>
          <a:noFill/>
          <a:ln>
            <a:noFill/>
          </a:ln>
        </p:spPr>
        <p:txBody>
          <a:bodyPr spcFirstLastPara="1" wrap="square" lIns="92092" tIns="46034" rIns="92092" bIns="46034" anchor="b" anchorCtr="0">
            <a:noAutofit/>
          </a:bodyPr>
          <a:lstStyle/>
          <a:p>
            <a:fld id="{00000000-1234-1234-1234-123412341234}" type="slidenum">
              <a:rPr lang="ru-RU">
                <a:solidFill>
                  <a:schemeClr val="dk1"/>
                </a:solidFill>
                <a:latin typeface="Calibri"/>
                <a:ea typeface="Calibri"/>
                <a:cs typeface="Calibri"/>
                <a:sym typeface="Calibri"/>
              </a:rPr>
              <a:pPr/>
              <a:t>22</a:t>
            </a:fld>
            <a:endParaRPr>
              <a:solidFill>
                <a:schemeClr val="dk1"/>
              </a:solidFill>
              <a:latin typeface="Calibri"/>
              <a:ea typeface="Calibri"/>
              <a:cs typeface="Calibri"/>
              <a:sym typeface="Calibri"/>
            </a:endParaRPr>
          </a:p>
        </p:txBody>
      </p:sp>
    </p:spTree>
    <p:extLst>
      <p:ext uri="{BB962C8B-B14F-4D97-AF65-F5344CB8AC3E}">
        <p14:creationId xmlns:p14="http://schemas.microsoft.com/office/powerpoint/2010/main" xmlns="" val="420230551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9"/>
        <p:cNvGrpSpPr/>
        <p:nvPr/>
      </p:nvGrpSpPr>
      <p:grpSpPr>
        <a:xfrm>
          <a:off x="0" y="0"/>
          <a:ext cx="0" cy="0"/>
          <a:chOff x="0" y="0"/>
          <a:chExt cx="0" cy="0"/>
        </a:xfrm>
      </p:grpSpPr>
      <p:sp>
        <p:nvSpPr>
          <p:cNvPr id="500" name="Shape 500"/>
          <p:cNvSpPr>
            <a:spLocks noGrp="1" noRot="1" noChangeAspect="1"/>
          </p:cNvSpPr>
          <p:nvPr>
            <p:ph type="sldImg" idx="2"/>
          </p:nvPr>
        </p:nvSpPr>
        <p:spPr>
          <a:xfrm>
            <a:off x="917575" y="744538"/>
            <a:ext cx="4962525" cy="3722687"/>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501" name="Shape 501"/>
          <p:cNvSpPr txBox="1">
            <a:spLocks noGrp="1"/>
          </p:cNvSpPr>
          <p:nvPr>
            <p:ph type="body" idx="1"/>
          </p:nvPr>
        </p:nvSpPr>
        <p:spPr>
          <a:xfrm>
            <a:off x="679768" y="4715154"/>
            <a:ext cx="5438140" cy="4466987"/>
          </a:xfrm>
          <a:prstGeom prst="rect">
            <a:avLst/>
          </a:prstGeom>
          <a:noFill/>
          <a:ln>
            <a:noFill/>
          </a:ln>
        </p:spPr>
        <p:txBody>
          <a:bodyPr spcFirstLastPara="1" wrap="square" lIns="92092" tIns="46034" rIns="92092" bIns="46034" anchor="t" anchorCtr="0">
            <a:noAutofit/>
          </a:bodyPr>
          <a:lstStyle/>
          <a:p>
            <a:endParaRPr sz="1300" dirty="0">
              <a:solidFill>
                <a:schemeClr val="dk1"/>
              </a:solidFill>
              <a:latin typeface="Calibri"/>
              <a:ea typeface="Calibri"/>
              <a:cs typeface="Calibri"/>
              <a:sym typeface="Calibri"/>
            </a:endParaRPr>
          </a:p>
        </p:txBody>
      </p:sp>
      <p:sp>
        <p:nvSpPr>
          <p:cNvPr id="502" name="Shape 502"/>
          <p:cNvSpPr txBox="1">
            <a:spLocks noGrp="1"/>
          </p:cNvSpPr>
          <p:nvPr>
            <p:ph type="sldNum" idx="12"/>
          </p:nvPr>
        </p:nvSpPr>
        <p:spPr>
          <a:xfrm>
            <a:off x="3850442" y="9428583"/>
            <a:ext cx="2945660" cy="496332"/>
          </a:xfrm>
          <a:prstGeom prst="rect">
            <a:avLst/>
          </a:prstGeom>
          <a:noFill/>
          <a:ln>
            <a:noFill/>
          </a:ln>
        </p:spPr>
        <p:txBody>
          <a:bodyPr spcFirstLastPara="1" wrap="square" lIns="92092" tIns="46034" rIns="92092" bIns="46034" anchor="b" anchorCtr="0">
            <a:noAutofit/>
          </a:bodyPr>
          <a:lstStyle/>
          <a:p>
            <a:fld id="{00000000-1234-1234-1234-123412341234}" type="slidenum">
              <a:rPr lang="ru-RU">
                <a:solidFill>
                  <a:schemeClr val="dk1"/>
                </a:solidFill>
                <a:latin typeface="Calibri"/>
                <a:ea typeface="Calibri"/>
                <a:cs typeface="Calibri"/>
                <a:sym typeface="Calibri"/>
              </a:rPr>
              <a:pPr/>
              <a:t>23</a:t>
            </a:fld>
            <a:endParaRPr>
              <a:solidFill>
                <a:schemeClr val="dk1"/>
              </a:solidFill>
              <a:latin typeface="Calibri"/>
              <a:ea typeface="Calibri"/>
              <a:cs typeface="Calibri"/>
              <a:sym typeface="Calibri"/>
            </a:endParaRPr>
          </a:p>
        </p:txBody>
      </p:sp>
    </p:spTree>
    <p:extLst>
      <p:ext uri="{BB962C8B-B14F-4D97-AF65-F5344CB8AC3E}">
        <p14:creationId xmlns:p14="http://schemas.microsoft.com/office/powerpoint/2010/main" xmlns="" val="375529098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9"/>
        <p:cNvGrpSpPr/>
        <p:nvPr/>
      </p:nvGrpSpPr>
      <p:grpSpPr>
        <a:xfrm>
          <a:off x="0" y="0"/>
          <a:ext cx="0" cy="0"/>
          <a:chOff x="0" y="0"/>
          <a:chExt cx="0" cy="0"/>
        </a:xfrm>
      </p:grpSpPr>
      <p:sp>
        <p:nvSpPr>
          <p:cNvPr id="500" name="Shape 500"/>
          <p:cNvSpPr>
            <a:spLocks noGrp="1" noRot="1" noChangeAspect="1"/>
          </p:cNvSpPr>
          <p:nvPr>
            <p:ph type="sldImg" idx="2"/>
          </p:nvPr>
        </p:nvSpPr>
        <p:spPr>
          <a:xfrm>
            <a:off x="917575" y="744538"/>
            <a:ext cx="4962525" cy="3722687"/>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501" name="Shape 501"/>
          <p:cNvSpPr txBox="1">
            <a:spLocks noGrp="1"/>
          </p:cNvSpPr>
          <p:nvPr>
            <p:ph type="body" idx="1"/>
          </p:nvPr>
        </p:nvSpPr>
        <p:spPr>
          <a:xfrm>
            <a:off x="679768" y="4715154"/>
            <a:ext cx="5438140" cy="4466987"/>
          </a:xfrm>
          <a:prstGeom prst="rect">
            <a:avLst/>
          </a:prstGeom>
          <a:noFill/>
          <a:ln>
            <a:noFill/>
          </a:ln>
        </p:spPr>
        <p:txBody>
          <a:bodyPr spcFirstLastPara="1" wrap="square" lIns="92092" tIns="46034" rIns="92092" bIns="46034" anchor="t" anchorCtr="0">
            <a:noAutofit/>
          </a:bodyPr>
          <a:lstStyle/>
          <a:p>
            <a:endParaRPr sz="1300" dirty="0">
              <a:solidFill>
                <a:schemeClr val="dk1"/>
              </a:solidFill>
              <a:latin typeface="Calibri"/>
              <a:ea typeface="Calibri"/>
              <a:cs typeface="Calibri"/>
              <a:sym typeface="Calibri"/>
            </a:endParaRPr>
          </a:p>
        </p:txBody>
      </p:sp>
      <p:sp>
        <p:nvSpPr>
          <p:cNvPr id="502" name="Shape 502"/>
          <p:cNvSpPr txBox="1">
            <a:spLocks noGrp="1"/>
          </p:cNvSpPr>
          <p:nvPr>
            <p:ph type="sldNum" idx="12"/>
          </p:nvPr>
        </p:nvSpPr>
        <p:spPr>
          <a:xfrm>
            <a:off x="3850442" y="9428583"/>
            <a:ext cx="2945660" cy="496332"/>
          </a:xfrm>
          <a:prstGeom prst="rect">
            <a:avLst/>
          </a:prstGeom>
          <a:noFill/>
          <a:ln>
            <a:noFill/>
          </a:ln>
        </p:spPr>
        <p:txBody>
          <a:bodyPr spcFirstLastPara="1" wrap="square" lIns="92092" tIns="46034" rIns="92092" bIns="46034" anchor="b" anchorCtr="0">
            <a:noAutofit/>
          </a:bodyPr>
          <a:lstStyle/>
          <a:p>
            <a:fld id="{00000000-1234-1234-1234-123412341234}" type="slidenum">
              <a:rPr lang="ru-RU">
                <a:solidFill>
                  <a:schemeClr val="dk1"/>
                </a:solidFill>
                <a:latin typeface="Calibri"/>
                <a:ea typeface="Calibri"/>
                <a:cs typeface="Calibri"/>
                <a:sym typeface="Calibri"/>
              </a:rPr>
              <a:pPr/>
              <a:t>24</a:t>
            </a:fld>
            <a:endParaRPr>
              <a:solidFill>
                <a:schemeClr val="dk1"/>
              </a:solidFill>
              <a:latin typeface="Calibri"/>
              <a:ea typeface="Calibri"/>
              <a:cs typeface="Calibri"/>
              <a:sym typeface="Calibri"/>
            </a:endParaRPr>
          </a:p>
        </p:txBody>
      </p:sp>
    </p:spTree>
    <p:extLst>
      <p:ext uri="{BB962C8B-B14F-4D97-AF65-F5344CB8AC3E}">
        <p14:creationId xmlns:p14="http://schemas.microsoft.com/office/powerpoint/2010/main" xmlns="" val="15828064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9"/>
        <p:cNvGrpSpPr/>
        <p:nvPr/>
      </p:nvGrpSpPr>
      <p:grpSpPr>
        <a:xfrm>
          <a:off x="0" y="0"/>
          <a:ext cx="0" cy="0"/>
          <a:chOff x="0" y="0"/>
          <a:chExt cx="0" cy="0"/>
        </a:xfrm>
      </p:grpSpPr>
      <p:sp>
        <p:nvSpPr>
          <p:cNvPr id="500" name="Shape 500"/>
          <p:cNvSpPr>
            <a:spLocks noGrp="1" noRot="1" noChangeAspect="1"/>
          </p:cNvSpPr>
          <p:nvPr>
            <p:ph type="sldImg" idx="2"/>
          </p:nvPr>
        </p:nvSpPr>
        <p:spPr>
          <a:xfrm>
            <a:off x="917575" y="744538"/>
            <a:ext cx="4962525" cy="3722687"/>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501" name="Shape 501"/>
          <p:cNvSpPr txBox="1">
            <a:spLocks noGrp="1"/>
          </p:cNvSpPr>
          <p:nvPr>
            <p:ph type="body" idx="1"/>
          </p:nvPr>
        </p:nvSpPr>
        <p:spPr>
          <a:xfrm>
            <a:off x="679768" y="4715154"/>
            <a:ext cx="5438140" cy="4466987"/>
          </a:xfrm>
          <a:prstGeom prst="rect">
            <a:avLst/>
          </a:prstGeom>
          <a:noFill/>
          <a:ln>
            <a:noFill/>
          </a:ln>
        </p:spPr>
        <p:txBody>
          <a:bodyPr spcFirstLastPara="1" wrap="square" lIns="92092" tIns="46034" rIns="92092" bIns="46034" anchor="t" anchorCtr="0">
            <a:noAutofit/>
          </a:bodyPr>
          <a:lstStyle/>
          <a:p>
            <a:endParaRPr sz="1300">
              <a:solidFill>
                <a:schemeClr val="dk1"/>
              </a:solidFill>
              <a:latin typeface="Calibri"/>
              <a:ea typeface="Calibri"/>
              <a:cs typeface="Calibri"/>
              <a:sym typeface="Calibri"/>
            </a:endParaRPr>
          </a:p>
        </p:txBody>
      </p:sp>
      <p:sp>
        <p:nvSpPr>
          <p:cNvPr id="502" name="Shape 502"/>
          <p:cNvSpPr txBox="1">
            <a:spLocks noGrp="1"/>
          </p:cNvSpPr>
          <p:nvPr>
            <p:ph type="sldNum" idx="12"/>
          </p:nvPr>
        </p:nvSpPr>
        <p:spPr>
          <a:xfrm>
            <a:off x="3850442" y="9428583"/>
            <a:ext cx="2945660" cy="496332"/>
          </a:xfrm>
          <a:prstGeom prst="rect">
            <a:avLst/>
          </a:prstGeom>
          <a:noFill/>
          <a:ln>
            <a:noFill/>
          </a:ln>
        </p:spPr>
        <p:txBody>
          <a:bodyPr spcFirstLastPara="1" wrap="square" lIns="92092" tIns="46034" rIns="92092" bIns="46034" anchor="b" anchorCtr="0">
            <a:noAutofit/>
          </a:bodyPr>
          <a:lstStyle/>
          <a:p>
            <a:fld id="{00000000-1234-1234-1234-123412341234}" type="slidenum">
              <a:rPr lang="ru-RU">
                <a:solidFill>
                  <a:schemeClr val="dk1"/>
                </a:solidFill>
                <a:latin typeface="Calibri"/>
                <a:ea typeface="Calibri"/>
                <a:cs typeface="Calibri"/>
                <a:sym typeface="Calibri"/>
              </a:rPr>
              <a:pPr/>
              <a:t>25</a:t>
            </a:fld>
            <a:endParaRPr>
              <a:solidFill>
                <a:schemeClr val="dk1"/>
              </a:solidFill>
              <a:latin typeface="Calibri"/>
              <a:ea typeface="Calibri"/>
              <a:cs typeface="Calibri"/>
              <a:sym typeface="Calibri"/>
            </a:endParaRPr>
          </a:p>
        </p:txBody>
      </p:sp>
    </p:spTree>
    <p:extLst>
      <p:ext uri="{BB962C8B-B14F-4D97-AF65-F5344CB8AC3E}">
        <p14:creationId xmlns:p14="http://schemas.microsoft.com/office/powerpoint/2010/main" xmlns="" val="366670406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9"/>
        <p:cNvGrpSpPr/>
        <p:nvPr/>
      </p:nvGrpSpPr>
      <p:grpSpPr>
        <a:xfrm>
          <a:off x="0" y="0"/>
          <a:ext cx="0" cy="0"/>
          <a:chOff x="0" y="0"/>
          <a:chExt cx="0" cy="0"/>
        </a:xfrm>
      </p:grpSpPr>
      <p:sp>
        <p:nvSpPr>
          <p:cNvPr id="500" name="Shape 500"/>
          <p:cNvSpPr>
            <a:spLocks noGrp="1" noRot="1" noChangeAspect="1"/>
          </p:cNvSpPr>
          <p:nvPr>
            <p:ph type="sldImg" idx="2"/>
          </p:nvPr>
        </p:nvSpPr>
        <p:spPr>
          <a:xfrm>
            <a:off x="917575" y="744538"/>
            <a:ext cx="4962525" cy="3722687"/>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501" name="Shape 501"/>
          <p:cNvSpPr txBox="1">
            <a:spLocks noGrp="1"/>
          </p:cNvSpPr>
          <p:nvPr>
            <p:ph type="body" idx="1"/>
          </p:nvPr>
        </p:nvSpPr>
        <p:spPr>
          <a:xfrm>
            <a:off x="679768" y="4715154"/>
            <a:ext cx="5438140" cy="4466987"/>
          </a:xfrm>
          <a:prstGeom prst="rect">
            <a:avLst/>
          </a:prstGeom>
          <a:noFill/>
          <a:ln>
            <a:noFill/>
          </a:ln>
        </p:spPr>
        <p:txBody>
          <a:bodyPr spcFirstLastPara="1" wrap="square" lIns="92092" tIns="46034" rIns="92092" bIns="46034" anchor="t" anchorCtr="0">
            <a:noAutofit/>
          </a:bodyPr>
          <a:lstStyle/>
          <a:p>
            <a:endParaRPr sz="1300">
              <a:solidFill>
                <a:schemeClr val="dk1"/>
              </a:solidFill>
              <a:latin typeface="Calibri"/>
              <a:ea typeface="Calibri"/>
              <a:cs typeface="Calibri"/>
              <a:sym typeface="Calibri"/>
            </a:endParaRPr>
          </a:p>
        </p:txBody>
      </p:sp>
      <p:sp>
        <p:nvSpPr>
          <p:cNvPr id="502" name="Shape 502"/>
          <p:cNvSpPr txBox="1">
            <a:spLocks noGrp="1"/>
          </p:cNvSpPr>
          <p:nvPr>
            <p:ph type="sldNum" idx="12"/>
          </p:nvPr>
        </p:nvSpPr>
        <p:spPr>
          <a:xfrm>
            <a:off x="3850442" y="9428583"/>
            <a:ext cx="2945660" cy="496332"/>
          </a:xfrm>
          <a:prstGeom prst="rect">
            <a:avLst/>
          </a:prstGeom>
          <a:noFill/>
          <a:ln>
            <a:noFill/>
          </a:ln>
        </p:spPr>
        <p:txBody>
          <a:bodyPr spcFirstLastPara="1" wrap="square" lIns="92092" tIns="46034" rIns="92092" bIns="46034" anchor="b" anchorCtr="0">
            <a:noAutofit/>
          </a:bodyPr>
          <a:lstStyle/>
          <a:p>
            <a:fld id="{00000000-1234-1234-1234-123412341234}" type="slidenum">
              <a:rPr lang="ru-RU">
                <a:solidFill>
                  <a:schemeClr val="dk1"/>
                </a:solidFill>
                <a:latin typeface="Calibri"/>
                <a:ea typeface="Calibri"/>
                <a:cs typeface="Calibri"/>
                <a:sym typeface="Calibri"/>
              </a:rPr>
              <a:pPr/>
              <a:t>26</a:t>
            </a:fld>
            <a:endParaRPr>
              <a:solidFill>
                <a:schemeClr val="dk1"/>
              </a:solidFill>
              <a:latin typeface="Calibri"/>
              <a:ea typeface="Calibri"/>
              <a:cs typeface="Calibri"/>
              <a:sym typeface="Calibri"/>
            </a:endParaRPr>
          </a:p>
        </p:txBody>
      </p:sp>
    </p:spTree>
    <p:extLst>
      <p:ext uri="{BB962C8B-B14F-4D97-AF65-F5344CB8AC3E}">
        <p14:creationId xmlns:p14="http://schemas.microsoft.com/office/powerpoint/2010/main" xmlns="" val="17954194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9"/>
        <p:cNvGrpSpPr/>
        <p:nvPr/>
      </p:nvGrpSpPr>
      <p:grpSpPr>
        <a:xfrm>
          <a:off x="0" y="0"/>
          <a:ext cx="0" cy="0"/>
          <a:chOff x="0" y="0"/>
          <a:chExt cx="0" cy="0"/>
        </a:xfrm>
      </p:grpSpPr>
      <p:sp>
        <p:nvSpPr>
          <p:cNvPr id="500" name="Shape 500"/>
          <p:cNvSpPr>
            <a:spLocks noGrp="1" noRot="1" noChangeAspect="1"/>
          </p:cNvSpPr>
          <p:nvPr>
            <p:ph type="sldImg" idx="2"/>
          </p:nvPr>
        </p:nvSpPr>
        <p:spPr>
          <a:xfrm>
            <a:off x="917575" y="744538"/>
            <a:ext cx="4962525" cy="3722687"/>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501" name="Shape 501"/>
          <p:cNvSpPr txBox="1">
            <a:spLocks noGrp="1"/>
          </p:cNvSpPr>
          <p:nvPr>
            <p:ph type="body" idx="1"/>
          </p:nvPr>
        </p:nvSpPr>
        <p:spPr>
          <a:xfrm>
            <a:off x="679768" y="4715154"/>
            <a:ext cx="5438140" cy="4466987"/>
          </a:xfrm>
          <a:prstGeom prst="rect">
            <a:avLst/>
          </a:prstGeom>
          <a:noFill/>
          <a:ln>
            <a:noFill/>
          </a:ln>
        </p:spPr>
        <p:txBody>
          <a:bodyPr spcFirstLastPara="1" wrap="square" lIns="92092" tIns="46034" rIns="92092" bIns="46034" anchor="t" anchorCtr="0">
            <a:noAutofit/>
          </a:bodyPr>
          <a:lstStyle/>
          <a:p>
            <a:endParaRPr sz="1300">
              <a:solidFill>
                <a:schemeClr val="dk1"/>
              </a:solidFill>
              <a:latin typeface="Calibri"/>
              <a:ea typeface="Calibri"/>
              <a:cs typeface="Calibri"/>
              <a:sym typeface="Calibri"/>
            </a:endParaRPr>
          </a:p>
        </p:txBody>
      </p:sp>
      <p:sp>
        <p:nvSpPr>
          <p:cNvPr id="502" name="Shape 502"/>
          <p:cNvSpPr txBox="1">
            <a:spLocks noGrp="1"/>
          </p:cNvSpPr>
          <p:nvPr>
            <p:ph type="sldNum" idx="12"/>
          </p:nvPr>
        </p:nvSpPr>
        <p:spPr>
          <a:xfrm>
            <a:off x="3850442" y="9428583"/>
            <a:ext cx="2945660" cy="496332"/>
          </a:xfrm>
          <a:prstGeom prst="rect">
            <a:avLst/>
          </a:prstGeom>
          <a:noFill/>
          <a:ln>
            <a:noFill/>
          </a:ln>
        </p:spPr>
        <p:txBody>
          <a:bodyPr spcFirstLastPara="1" wrap="square" lIns="92092" tIns="46034" rIns="92092" bIns="46034" anchor="b" anchorCtr="0">
            <a:noAutofit/>
          </a:bodyPr>
          <a:lstStyle/>
          <a:p>
            <a:fld id="{00000000-1234-1234-1234-123412341234}" type="slidenum">
              <a:rPr lang="ru-RU">
                <a:solidFill>
                  <a:schemeClr val="dk1"/>
                </a:solidFill>
                <a:latin typeface="Calibri"/>
                <a:ea typeface="Calibri"/>
                <a:cs typeface="Calibri"/>
                <a:sym typeface="Calibri"/>
              </a:rPr>
              <a:pPr/>
              <a:t>27</a:t>
            </a:fld>
            <a:endParaRPr>
              <a:solidFill>
                <a:schemeClr val="dk1"/>
              </a:solidFill>
              <a:latin typeface="Calibri"/>
              <a:ea typeface="Calibri"/>
              <a:cs typeface="Calibri"/>
              <a:sym typeface="Calibri"/>
            </a:endParaRPr>
          </a:p>
        </p:txBody>
      </p:sp>
    </p:spTree>
    <p:extLst>
      <p:ext uri="{BB962C8B-B14F-4D97-AF65-F5344CB8AC3E}">
        <p14:creationId xmlns:p14="http://schemas.microsoft.com/office/powerpoint/2010/main" xmlns="" val="265572498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9"/>
        <p:cNvGrpSpPr/>
        <p:nvPr/>
      </p:nvGrpSpPr>
      <p:grpSpPr>
        <a:xfrm>
          <a:off x="0" y="0"/>
          <a:ext cx="0" cy="0"/>
          <a:chOff x="0" y="0"/>
          <a:chExt cx="0" cy="0"/>
        </a:xfrm>
      </p:grpSpPr>
      <p:sp>
        <p:nvSpPr>
          <p:cNvPr id="500" name="Shape 500"/>
          <p:cNvSpPr>
            <a:spLocks noGrp="1" noRot="1" noChangeAspect="1"/>
          </p:cNvSpPr>
          <p:nvPr>
            <p:ph type="sldImg" idx="2"/>
          </p:nvPr>
        </p:nvSpPr>
        <p:spPr>
          <a:xfrm>
            <a:off x="917575" y="744538"/>
            <a:ext cx="4962525" cy="3722687"/>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501" name="Shape 501"/>
          <p:cNvSpPr txBox="1">
            <a:spLocks noGrp="1"/>
          </p:cNvSpPr>
          <p:nvPr>
            <p:ph type="body" idx="1"/>
          </p:nvPr>
        </p:nvSpPr>
        <p:spPr>
          <a:xfrm>
            <a:off x="679768" y="4715154"/>
            <a:ext cx="5438140" cy="4466987"/>
          </a:xfrm>
          <a:prstGeom prst="rect">
            <a:avLst/>
          </a:prstGeom>
          <a:noFill/>
          <a:ln>
            <a:noFill/>
          </a:ln>
        </p:spPr>
        <p:txBody>
          <a:bodyPr spcFirstLastPara="1" wrap="square" lIns="92092" tIns="46034" rIns="92092" bIns="46034" anchor="t" anchorCtr="0">
            <a:noAutofit/>
          </a:bodyPr>
          <a:lstStyle/>
          <a:p>
            <a:endParaRPr sz="1300">
              <a:solidFill>
                <a:schemeClr val="dk1"/>
              </a:solidFill>
              <a:latin typeface="Calibri"/>
              <a:ea typeface="Calibri"/>
              <a:cs typeface="Calibri"/>
              <a:sym typeface="Calibri"/>
            </a:endParaRPr>
          </a:p>
        </p:txBody>
      </p:sp>
      <p:sp>
        <p:nvSpPr>
          <p:cNvPr id="502" name="Shape 502"/>
          <p:cNvSpPr txBox="1">
            <a:spLocks noGrp="1"/>
          </p:cNvSpPr>
          <p:nvPr>
            <p:ph type="sldNum" idx="12"/>
          </p:nvPr>
        </p:nvSpPr>
        <p:spPr>
          <a:xfrm>
            <a:off x="3850442" y="9428583"/>
            <a:ext cx="2945660" cy="496332"/>
          </a:xfrm>
          <a:prstGeom prst="rect">
            <a:avLst/>
          </a:prstGeom>
          <a:noFill/>
          <a:ln>
            <a:noFill/>
          </a:ln>
        </p:spPr>
        <p:txBody>
          <a:bodyPr spcFirstLastPara="1" wrap="square" lIns="92092" tIns="46034" rIns="92092" bIns="46034" anchor="b" anchorCtr="0">
            <a:noAutofit/>
          </a:bodyPr>
          <a:lstStyle/>
          <a:p>
            <a:fld id="{00000000-1234-1234-1234-123412341234}" type="slidenum">
              <a:rPr lang="ru-RU">
                <a:solidFill>
                  <a:schemeClr val="dk1"/>
                </a:solidFill>
                <a:latin typeface="Calibri"/>
                <a:ea typeface="Calibri"/>
                <a:cs typeface="Calibri"/>
                <a:sym typeface="Calibri"/>
              </a:rPr>
              <a:pPr/>
              <a:t>28</a:t>
            </a:fld>
            <a:endParaRPr>
              <a:solidFill>
                <a:schemeClr val="dk1"/>
              </a:solidFill>
              <a:latin typeface="Calibri"/>
              <a:ea typeface="Calibri"/>
              <a:cs typeface="Calibri"/>
              <a:sym typeface="Calibri"/>
            </a:endParaRPr>
          </a:p>
        </p:txBody>
      </p:sp>
    </p:spTree>
    <p:extLst>
      <p:ext uri="{BB962C8B-B14F-4D97-AF65-F5344CB8AC3E}">
        <p14:creationId xmlns:p14="http://schemas.microsoft.com/office/powerpoint/2010/main" xmlns="" val="41082508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9"/>
        <p:cNvGrpSpPr/>
        <p:nvPr/>
      </p:nvGrpSpPr>
      <p:grpSpPr>
        <a:xfrm>
          <a:off x="0" y="0"/>
          <a:ext cx="0" cy="0"/>
          <a:chOff x="0" y="0"/>
          <a:chExt cx="0" cy="0"/>
        </a:xfrm>
      </p:grpSpPr>
      <p:sp>
        <p:nvSpPr>
          <p:cNvPr id="500" name="Shape 500"/>
          <p:cNvSpPr>
            <a:spLocks noGrp="1" noRot="1" noChangeAspect="1"/>
          </p:cNvSpPr>
          <p:nvPr>
            <p:ph type="sldImg" idx="2"/>
          </p:nvPr>
        </p:nvSpPr>
        <p:spPr>
          <a:xfrm>
            <a:off x="917575" y="744538"/>
            <a:ext cx="4962525" cy="3722687"/>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501" name="Shape 501"/>
          <p:cNvSpPr txBox="1">
            <a:spLocks noGrp="1"/>
          </p:cNvSpPr>
          <p:nvPr>
            <p:ph type="body" idx="1"/>
          </p:nvPr>
        </p:nvSpPr>
        <p:spPr>
          <a:xfrm>
            <a:off x="679768" y="4715154"/>
            <a:ext cx="5438140" cy="4466987"/>
          </a:xfrm>
          <a:prstGeom prst="rect">
            <a:avLst/>
          </a:prstGeom>
          <a:noFill/>
          <a:ln>
            <a:noFill/>
          </a:ln>
        </p:spPr>
        <p:txBody>
          <a:bodyPr spcFirstLastPara="1" wrap="square" lIns="92092" tIns="46034" rIns="92092" bIns="46034" anchor="t" anchorCtr="0">
            <a:noAutofit/>
          </a:bodyPr>
          <a:lstStyle/>
          <a:p>
            <a:endParaRPr sz="1300">
              <a:solidFill>
                <a:schemeClr val="dk1"/>
              </a:solidFill>
              <a:latin typeface="Calibri"/>
              <a:ea typeface="Calibri"/>
              <a:cs typeface="Calibri"/>
              <a:sym typeface="Calibri"/>
            </a:endParaRPr>
          </a:p>
        </p:txBody>
      </p:sp>
      <p:sp>
        <p:nvSpPr>
          <p:cNvPr id="502" name="Shape 502"/>
          <p:cNvSpPr txBox="1">
            <a:spLocks noGrp="1"/>
          </p:cNvSpPr>
          <p:nvPr>
            <p:ph type="sldNum" idx="12"/>
          </p:nvPr>
        </p:nvSpPr>
        <p:spPr>
          <a:xfrm>
            <a:off x="3850442" y="9428583"/>
            <a:ext cx="2945660" cy="496332"/>
          </a:xfrm>
          <a:prstGeom prst="rect">
            <a:avLst/>
          </a:prstGeom>
          <a:noFill/>
          <a:ln>
            <a:noFill/>
          </a:ln>
        </p:spPr>
        <p:txBody>
          <a:bodyPr spcFirstLastPara="1" wrap="square" lIns="92092" tIns="46034" rIns="92092" bIns="46034" anchor="b" anchorCtr="0">
            <a:noAutofit/>
          </a:bodyPr>
          <a:lstStyle/>
          <a:p>
            <a:fld id="{00000000-1234-1234-1234-123412341234}" type="slidenum">
              <a:rPr lang="ru-RU">
                <a:solidFill>
                  <a:schemeClr val="dk1"/>
                </a:solidFill>
                <a:latin typeface="Calibri"/>
                <a:ea typeface="Calibri"/>
                <a:cs typeface="Calibri"/>
                <a:sym typeface="Calibri"/>
              </a:rPr>
              <a:pPr/>
              <a:t>29</a:t>
            </a:fld>
            <a:endParaRPr>
              <a:solidFill>
                <a:schemeClr val="dk1"/>
              </a:solidFill>
              <a:latin typeface="Calibri"/>
              <a:ea typeface="Calibri"/>
              <a:cs typeface="Calibri"/>
              <a:sym typeface="Calibri"/>
            </a:endParaRPr>
          </a:p>
        </p:txBody>
      </p:sp>
    </p:spTree>
    <p:extLst>
      <p:ext uri="{BB962C8B-B14F-4D97-AF65-F5344CB8AC3E}">
        <p14:creationId xmlns:p14="http://schemas.microsoft.com/office/powerpoint/2010/main" xmlns="" val="201303157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9"/>
        <p:cNvGrpSpPr/>
        <p:nvPr/>
      </p:nvGrpSpPr>
      <p:grpSpPr>
        <a:xfrm>
          <a:off x="0" y="0"/>
          <a:ext cx="0" cy="0"/>
          <a:chOff x="0" y="0"/>
          <a:chExt cx="0" cy="0"/>
        </a:xfrm>
      </p:grpSpPr>
      <p:sp>
        <p:nvSpPr>
          <p:cNvPr id="500" name="Shape 500"/>
          <p:cNvSpPr>
            <a:spLocks noGrp="1" noRot="1" noChangeAspect="1"/>
          </p:cNvSpPr>
          <p:nvPr>
            <p:ph type="sldImg" idx="2"/>
          </p:nvPr>
        </p:nvSpPr>
        <p:spPr>
          <a:xfrm>
            <a:off x="917575" y="744538"/>
            <a:ext cx="4962525" cy="3722687"/>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501" name="Shape 501"/>
          <p:cNvSpPr txBox="1">
            <a:spLocks noGrp="1"/>
          </p:cNvSpPr>
          <p:nvPr>
            <p:ph type="body" idx="1"/>
          </p:nvPr>
        </p:nvSpPr>
        <p:spPr>
          <a:xfrm>
            <a:off x="679768" y="4715154"/>
            <a:ext cx="5438140" cy="4466987"/>
          </a:xfrm>
          <a:prstGeom prst="rect">
            <a:avLst/>
          </a:prstGeom>
          <a:noFill/>
          <a:ln>
            <a:noFill/>
          </a:ln>
        </p:spPr>
        <p:txBody>
          <a:bodyPr spcFirstLastPara="1" wrap="square" lIns="92092" tIns="46034" rIns="92092" bIns="46034" anchor="t" anchorCtr="0">
            <a:noAutofit/>
          </a:bodyPr>
          <a:lstStyle/>
          <a:p>
            <a:endParaRPr sz="1300" dirty="0">
              <a:solidFill>
                <a:schemeClr val="dk1"/>
              </a:solidFill>
              <a:latin typeface="Calibri"/>
              <a:ea typeface="Calibri"/>
              <a:cs typeface="Calibri"/>
              <a:sym typeface="Calibri"/>
            </a:endParaRPr>
          </a:p>
        </p:txBody>
      </p:sp>
      <p:sp>
        <p:nvSpPr>
          <p:cNvPr id="502" name="Shape 502"/>
          <p:cNvSpPr txBox="1">
            <a:spLocks noGrp="1"/>
          </p:cNvSpPr>
          <p:nvPr>
            <p:ph type="sldNum" idx="12"/>
          </p:nvPr>
        </p:nvSpPr>
        <p:spPr>
          <a:xfrm>
            <a:off x="3850442" y="9428583"/>
            <a:ext cx="2945660" cy="496332"/>
          </a:xfrm>
          <a:prstGeom prst="rect">
            <a:avLst/>
          </a:prstGeom>
          <a:noFill/>
          <a:ln>
            <a:noFill/>
          </a:ln>
        </p:spPr>
        <p:txBody>
          <a:bodyPr spcFirstLastPara="1" wrap="square" lIns="92092" tIns="46034" rIns="92092" bIns="46034" anchor="b" anchorCtr="0">
            <a:noAutofit/>
          </a:bodyPr>
          <a:lstStyle/>
          <a:p>
            <a:fld id="{00000000-1234-1234-1234-123412341234}" type="slidenum">
              <a:rPr lang="ru-RU">
                <a:solidFill>
                  <a:schemeClr val="dk1"/>
                </a:solidFill>
                <a:latin typeface="Calibri"/>
                <a:ea typeface="Calibri"/>
                <a:cs typeface="Calibri"/>
                <a:sym typeface="Calibri"/>
              </a:rPr>
              <a:pPr/>
              <a:t>30</a:t>
            </a:fld>
            <a:endParaRPr>
              <a:solidFill>
                <a:schemeClr val="dk1"/>
              </a:solidFill>
              <a:latin typeface="Calibri"/>
              <a:ea typeface="Calibri"/>
              <a:cs typeface="Calibri"/>
              <a:sym typeface="Calibri"/>
            </a:endParaRPr>
          </a:p>
        </p:txBody>
      </p:sp>
    </p:spTree>
    <p:extLst>
      <p:ext uri="{BB962C8B-B14F-4D97-AF65-F5344CB8AC3E}">
        <p14:creationId xmlns:p14="http://schemas.microsoft.com/office/powerpoint/2010/main" xmlns="" val="168964163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9"/>
        <p:cNvGrpSpPr/>
        <p:nvPr/>
      </p:nvGrpSpPr>
      <p:grpSpPr>
        <a:xfrm>
          <a:off x="0" y="0"/>
          <a:ext cx="0" cy="0"/>
          <a:chOff x="0" y="0"/>
          <a:chExt cx="0" cy="0"/>
        </a:xfrm>
      </p:grpSpPr>
      <p:sp>
        <p:nvSpPr>
          <p:cNvPr id="500" name="Shape 500"/>
          <p:cNvSpPr>
            <a:spLocks noGrp="1" noRot="1" noChangeAspect="1"/>
          </p:cNvSpPr>
          <p:nvPr>
            <p:ph type="sldImg" idx="2"/>
          </p:nvPr>
        </p:nvSpPr>
        <p:spPr>
          <a:xfrm>
            <a:off x="917575" y="744538"/>
            <a:ext cx="4962525" cy="3722687"/>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501" name="Shape 501"/>
          <p:cNvSpPr txBox="1">
            <a:spLocks noGrp="1"/>
          </p:cNvSpPr>
          <p:nvPr>
            <p:ph type="body" idx="1"/>
          </p:nvPr>
        </p:nvSpPr>
        <p:spPr>
          <a:xfrm>
            <a:off x="679768" y="4715154"/>
            <a:ext cx="5438140" cy="4466987"/>
          </a:xfrm>
          <a:prstGeom prst="rect">
            <a:avLst/>
          </a:prstGeom>
          <a:noFill/>
          <a:ln>
            <a:noFill/>
          </a:ln>
        </p:spPr>
        <p:txBody>
          <a:bodyPr spcFirstLastPara="1" wrap="square" lIns="92092" tIns="46034" rIns="92092" bIns="46034" anchor="t" anchorCtr="0">
            <a:noAutofit/>
          </a:bodyPr>
          <a:lstStyle/>
          <a:p>
            <a:endParaRPr sz="1300">
              <a:solidFill>
                <a:schemeClr val="dk1"/>
              </a:solidFill>
              <a:latin typeface="Calibri"/>
              <a:ea typeface="Calibri"/>
              <a:cs typeface="Calibri"/>
              <a:sym typeface="Calibri"/>
            </a:endParaRPr>
          </a:p>
        </p:txBody>
      </p:sp>
      <p:sp>
        <p:nvSpPr>
          <p:cNvPr id="502" name="Shape 502"/>
          <p:cNvSpPr txBox="1">
            <a:spLocks noGrp="1"/>
          </p:cNvSpPr>
          <p:nvPr>
            <p:ph type="sldNum" idx="12"/>
          </p:nvPr>
        </p:nvSpPr>
        <p:spPr>
          <a:xfrm>
            <a:off x="3850442" y="9428583"/>
            <a:ext cx="2945660" cy="496332"/>
          </a:xfrm>
          <a:prstGeom prst="rect">
            <a:avLst/>
          </a:prstGeom>
          <a:noFill/>
          <a:ln>
            <a:noFill/>
          </a:ln>
        </p:spPr>
        <p:txBody>
          <a:bodyPr spcFirstLastPara="1" wrap="square" lIns="92092" tIns="46034" rIns="92092" bIns="46034" anchor="b" anchorCtr="0">
            <a:noAutofit/>
          </a:bodyPr>
          <a:lstStyle/>
          <a:p>
            <a:fld id="{00000000-1234-1234-1234-123412341234}" type="slidenum">
              <a:rPr lang="ru-RU">
                <a:solidFill>
                  <a:schemeClr val="dk1"/>
                </a:solidFill>
                <a:latin typeface="Calibri"/>
                <a:ea typeface="Calibri"/>
                <a:cs typeface="Calibri"/>
                <a:sym typeface="Calibri"/>
              </a:rPr>
              <a:pPr/>
              <a:t>4</a:t>
            </a:fld>
            <a:endParaRPr>
              <a:solidFill>
                <a:schemeClr val="dk1"/>
              </a:solidFill>
              <a:latin typeface="Calibri"/>
              <a:ea typeface="Calibri"/>
              <a:cs typeface="Calibri"/>
              <a:sym typeface="Calibri"/>
            </a:endParaRPr>
          </a:p>
        </p:txBody>
      </p:sp>
    </p:spTree>
    <p:extLst>
      <p:ext uri="{BB962C8B-B14F-4D97-AF65-F5344CB8AC3E}">
        <p14:creationId xmlns:p14="http://schemas.microsoft.com/office/powerpoint/2010/main" xmlns="" val="419246926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9"/>
        <p:cNvGrpSpPr/>
        <p:nvPr/>
      </p:nvGrpSpPr>
      <p:grpSpPr>
        <a:xfrm>
          <a:off x="0" y="0"/>
          <a:ext cx="0" cy="0"/>
          <a:chOff x="0" y="0"/>
          <a:chExt cx="0" cy="0"/>
        </a:xfrm>
      </p:grpSpPr>
      <p:sp>
        <p:nvSpPr>
          <p:cNvPr id="500" name="Shape 500"/>
          <p:cNvSpPr>
            <a:spLocks noGrp="1" noRot="1" noChangeAspect="1"/>
          </p:cNvSpPr>
          <p:nvPr>
            <p:ph type="sldImg" idx="2"/>
          </p:nvPr>
        </p:nvSpPr>
        <p:spPr>
          <a:xfrm>
            <a:off x="917575" y="744538"/>
            <a:ext cx="4962525" cy="3722687"/>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501" name="Shape 501"/>
          <p:cNvSpPr txBox="1">
            <a:spLocks noGrp="1"/>
          </p:cNvSpPr>
          <p:nvPr>
            <p:ph type="body" idx="1"/>
          </p:nvPr>
        </p:nvSpPr>
        <p:spPr>
          <a:xfrm>
            <a:off x="679768" y="4715154"/>
            <a:ext cx="5438140" cy="4466987"/>
          </a:xfrm>
          <a:prstGeom prst="rect">
            <a:avLst/>
          </a:prstGeom>
          <a:noFill/>
          <a:ln>
            <a:noFill/>
          </a:ln>
        </p:spPr>
        <p:txBody>
          <a:bodyPr spcFirstLastPara="1" wrap="square" lIns="92092" tIns="46034" rIns="92092" bIns="46034" anchor="t" anchorCtr="0">
            <a:noAutofit/>
          </a:bodyPr>
          <a:lstStyle/>
          <a:p>
            <a:endParaRPr sz="1300" dirty="0">
              <a:solidFill>
                <a:schemeClr val="dk1"/>
              </a:solidFill>
              <a:latin typeface="Calibri"/>
              <a:ea typeface="Calibri"/>
              <a:cs typeface="Calibri"/>
              <a:sym typeface="Calibri"/>
            </a:endParaRPr>
          </a:p>
        </p:txBody>
      </p:sp>
      <p:sp>
        <p:nvSpPr>
          <p:cNvPr id="502" name="Shape 502"/>
          <p:cNvSpPr txBox="1">
            <a:spLocks noGrp="1"/>
          </p:cNvSpPr>
          <p:nvPr>
            <p:ph type="sldNum" idx="12"/>
          </p:nvPr>
        </p:nvSpPr>
        <p:spPr>
          <a:xfrm>
            <a:off x="3850442" y="9428583"/>
            <a:ext cx="2945660" cy="496332"/>
          </a:xfrm>
          <a:prstGeom prst="rect">
            <a:avLst/>
          </a:prstGeom>
          <a:noFill/>
          <a:ln>
            <a:noFill/>
          </a:ln>
        </p:spPr>
        <p:txBody>
          <a:bodyPr spcFirstLastPara="1" wrap="square" lIns="92092" tIns="46034" rIns="92092" bIns="46034" anchor="b" anchorCtr="0">
            <a:noAutofit/>
          </a:bodyPr>
          <a:lstStyle/>
          <a:p>
            <a:fld id="{00000000-1234-1234-1234-123412341234}" type="slidenum">
              <a:rPr lang="ru-RU">
                <a:solidFill>
                  <a:schemeClr val="dk1"/>
                </a:solidFill>
                <a:latin typeface="Calibri"/>
                <a:ea typeface="Calibri"/>
                <a:cs typeface="Calibri"/>
                <a:sym typeface="Calibri"/>
              </a:rPr>
              <a:pPr/>
              <a:t>31</a:t>
            </a:fld>
            <a:endParaRPr>
              <a:solidFill>
                <a:schemeClr val="dk1"/>
              </a:solidFill>
              <a:latin typeface="Calibri"/>
              <a:ea typeface="Calibri"/>
              <a:cs typeface="Calibri"/>
              <a:sym typeface="Calibri"/>
            </a:endParaRPr>
          </a:p>
        </p:txBody>
      </p:sp>
    </p:spTree>
    <p:extLst>
      <p:ext uri="{BB962C8B-B14F-4D97-AF65-F5344CB8AC3E}">
        <p14:creationId xmlns:p14="http://schemas.microsoft.com/office/powerpoint/2010/main" xmlns="" val="338998854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9"/>
        <p:cNvGrpSpPr/>
        <p:nvPr/>
      </p:nvGrpSpPr>
      <p:grpSpPr>
        <a:xfrm>
          <a:off x="0" y="0"/>
          <a:ext cx="0" cy="0"/>
          <a:chOff x="0" y="0"/>
          <a:chExt cx="0" cy="0"/>
        </a:xfrm>
      </p:grpSpPr>
      <p:sp>
        <p:nvSpPr>
          <p:cNvPr id="500" name="Shape 500"/>
          <p:cNvSpPr>
            <a:spLocks noGrp="1" noRot="1" noChangeAspect="1"/>
          </p:cNvSpPr>
          <p:nvPr>
            <p:ph type="sldImg" idx="2"/>
          </p:nvPr>
        </p:nvSpPr>
        <p:spPr>
          <a:xfrm>
            <a:off x="917575" y="744538"/>
            <a:ext cx="4962525" cy="3722687"/>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501" name="Shape 501"/>
          <p:cNvSpPr txBox="1">
            <a:spLocks noGrp="1"/>
          </p:cNvSpPr>
          <p:nvPr>
            <p:ph type="body" idx="1"/>
          </p:nvPr>
        </p:nvSpPr>
        <p:spPr>
          <a:xfrm>
            <a:off x="679768" y="4715154"/>
            <a:ext cx="5438140" cy="4466987"/>
          </a:xfrm>
          <a:prstGeom prst="rect">
            <a:avLst/>
          </a:prstGeom>
          <a:noFill/>
          <a:ln>
            <a:noFill/>
          </a:ln>
        </p:spPr>
        <p:txBody>
          <a:bodyPr spcFirstLastPara="1" wrap="square" lIns="92092" tIns="46034" rIns="92092" bIns="46034" anchor="t" anchorCtr="0">
            <a:noAutofit/>
          </a:bodyPr>
          <a:lstStyle/>
          <a:p>
            <a:endParaRPr sz="1300">
              <a:solidFill>
                <a:schemeClr val="dk1"/>
              </a:solidFill>
              <a:latin typeface="Calibri"/>
              <a:ea typeface="Calibri"/>
              <a:cs typeface="Calibri"/>
              <a:sym typeface="Calibri"/>
            </a:endParaRPr>
          </a:p>
        </p:txBody>
      </p:sp>
      <p:sp>
        <p:nvSpPr>
          <p:cNvPr id="502" name="Shape 502"/>
          <p:cNvSpPr txBox="1">
            <a:spLocks noGrp="1"/>
          </p:cNvSpPr>
          <p:nvPr>
            <p:ph type="sldNum" idx="12"/>
          </p:nvPr>
        </p:nvSpPr>
        <p:spPr>
          <a:xfrm>
            <a:off x="3850442" y="9428583"/>
            <a:ext cx="2945660" cy="496332"/>
          </a:xfrm>
          <a:prstGeom prst="rect">
            <a:avLst/>
          </a:prstGeom>
          <a:noFill/>
          <a:ln>
            <a:noFill/>
          </a:ln>
        </p:spPr>
        <p:txBody>
          <a:bodyPr spcFirstLastPara="1" wrap="square" lIns="92092" tIns="46034" rIns="92092" bIns="46034" anchor="b" anchorCtr="0">
            <a:noAutofit/>
          </a:bodyPr>
          <a:lstStyle/>
          <a:p>
            <a:fld id="{00000000-1234-1234-1234-123412341234}" type="slidenum">
              <a:rPr lang="ru-RU">
                <a:solidFill>
                  <a:schemeClr val="dk1"/>
                </a:solidFill>
                <a:latin typeface="Calibri"/>
                <a:ea typeface="Calibri"/>
                <a:cs typeface="Calibri"/>
                <a:sym typeface="Calibri"/>
              </a:rPr>
              <a:pPr/>
              <a:t>33</a:t>
            </a:fld>
            <a:endParaRPr>
              <a:solidFill>
                <a:schemeClr val="dk1"/>
              </a:solidFill>
              <a:latin typeface="Calibri"/>
              <a:ea typeface="Calibri"/>
              <a:cs typeface="Calibri"/>
              <a:sym typeface="Calibri"/>
            </a:endParaRPr>
          </a:p>
        </p:txBody>
      </p:sp>
    </p:spTree>
    <p:extLst>
      <p:ext uri="{BB962C8B-B14F-4D97-AF65-F5344CB8AC3E}">
        <p14:creationId xmlns:p14="http://schemas.microsoft.com/office/powerpoint/2010/main" xmlns="" val="28355317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9"/>
        <p:cNvGrpSpPr/>
        <p:nvPr/>
      </p:nvGrpSpPr>
      <p:grpSpPr>
        <a:xfrm>
          <a:off x="0" y="0"/>
          <a:ext cx="0" cy="0"/>
          <a:chOff x="0" y="0"/>
          <a:chExt cx="0" cy="0"/>
        </a:xfrm>
      </p:grpSpPr>
      <p:sp>
        <p:nvSpPr>
          <p:cNvPr id="500" name="Shape 500"/>
          <p:cNvSpPr>
            <a:spLocks noGrp="1" noRot="1" noChangeAspect="1"/>
          </p:cNvSpPr>
          <p:nvPr>
            <p:ph type="sldImg" idx="2"/>
          </p:nvPr>
        </p:nvSpPr>
        <p:spPr>
          <a:xfrm>
            <a:off x="917575" y="744538"/>
            <a:ext cx="4962525" cy="3722687"/>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501" name="Shape 501"/>
          <p:cNvSpPr txBox="1">
            <a:spLocks noGrp="1"/>
          </p:cNvSpPr>
          <p:nvPr>
            <p:ph type="body" idx="1"/>
          </p:nvPr>
        </p:nvSpPr>
        <p:spPr>
          <a:xfrm>
            <a:off x="679768" y="4715154"/>
            <a:ext cx="5438140" cy="4466987"/>
          </a:xfrm>
          <a:prstGeom prst="rect">
            <a:avLst/>
          </a:prstGeom>
          <a:noFill/>
          <a:ln>
            <a:noFill/>
          </a:ln>
        </p:spPr>
        <p:txBody>
          <a:bodyPr spcFirstLastPara="1" wrap="square" lIns="92092" tIns="46034" rIns="92092" bIns="46034" anchor="t" anchorCtr="0">
            <a:noAutofit/>
          </a:bodyPr>
          <a:lstStyle/>
          <a:p>
            <a:endParaRPr sz="1300">
              <a:solidFill>
                <a:schemeClr val="dk1"/>
              </a:solidFill>
              <a:latin typeface="Calibri"/>
              <a:ea typeface="Calibri"/>
              <a:cs typeface="Calibri"/>
              <a:sym typeface="Calibri"/>
            </a:endParaRPr>
          </a:p>
        </p:txBody>
      </p:sp>
      <p:sp>
        <p:nvSpPr>
          <p:cNvPr id="502" name="Shape 502"/>
          <p:cNvSpPr txBox="1">
            <a:spLocks noGrp="1"/>
          </p:cNvSpPr>
          <p:nvPr>
            <p:ph type="sldNum" idx="12"/>
          </p:nvPr>
        </p:nvSpPr>
        <p:spPr>
          <a:xfrm>
            <a:off x="3850442" y="9428583"/>
            <a:ext cx="2945660" cy="496332"/>
          </a:xfrm>
          <a:prstGeom prst="rect">
            <a:avLst/>
          </a:prstGeom>
          <a:noFill/>
          <a:ln>
            <a:noFill/>
          </a:ln>
        </p:spPr>
        <p:txBody>
          <a:bodyPr spcFirstLastPara="1" wrap="square" lIns="92092" tIns="46034" rIns="92092" bIns="46034" anchor="b" anchorCtr="0">
            <a:noAutofit/>
          </a:bodyPr>
          <a:lstStyle/>
          <a:p>
            <a:fld id="{00000000-1234-1234-1234-123412341234}" type="slidenum">
              <a:rPr lang="ru-RU">
                <a:solidFill>
                  <a:schemeClr val="dk1"/>
                </a:solidFill>
                <a:latin typeface="Calibri"/>
                <a:ea typeface="Calibri"/>
                <a:cs typeface="Calibri"/>
                <a:sym typeface="Calibri"/>
              </a:rPr>
              <a:pPr/>
              <a:t>34</a:t>
            </a:fld>
            <a:endParaRPr>
              <a:solidFill>
                <a:schemeClr val="dk1"/>
              </a:solidFill>
              <a:latin typeface="Calibri"/>
              <a:ea typeface="Calibri"/>
              <a:cs typeface="Calibri"/>
              <a:sym typeface="Calibri"/>
            </a:endParaRPr>
          </a:p>
        </p:txBody>
      </p:sp>
    </p:spTree>
    <p:extLst>
      <p:ext uri="{BB962C8B-B14F-4D97-AF65-F5344CB8AC3E}">
        <p14:creationId xmlns:p14="http://schemas.microsoft.com/office/powerpoint/2010/main" xmlns="" val="92422304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9"/>
        <p:cNvGrpSpPr/>
        <p:nvPr/>
      </p:nvGrpSpPr>
      <p:grpSpPr>
        <a:xfrm>
          <a:off x="0" y="0"/>
          <a:ext cx="0" cy="0"/>
          <a:chOff x="0" y="0"/>
          <a:chExt cx="0" cy="0"/>
        </a:xfrm>
      </p:grpSpPr>
      <p:sp>
        <p:nvSpPr>
          <p:cNvPr id="500" name="Shape 500"/>
          <p:cNvSpPr>
            <a:spLocks noGrp="1" noRot="1" noChangeAspect="1"/>
          </p:cNvSpPr>
          <p:nvPr>
            <p:ph type="sldImg" idx="2"/>
          </p:nvPr>
        </p:nvSpPr>
        <p:spPr>
          <a:xfrm>
            <a:off x="917575" y="744538"/>
            <a:ext cx="4962525" cy="3722687"/>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501" name="Shape 501"/>
          <p:cNvSpPr txBox="1">
            <a:spLocks noGrp="1"/>
          </p:cNvSpPr>
          <p:nvPr>
            <p:ph type="body" idx="1"/>
          </p:nvPr>
        </p:nvSpPr>
        <p:spPr>
          <a:xfrm>
            <a:off x="679768" y="4715154"/>
            <a:ext cx="5438140" cy="4466987"/>
          </a:xfrm>
          <a:prstGeom prst="rect">
            <a:avLst/>
          </a:prstGeom>
          <a:noFill/>
          <a:ln>
            <a:noFill/>
          </a:ln>
        </p:spPr>
        <p:txBody>
          <a:bodyPr spcFirstLastPara="1" wrap="square" lIns="92092" tIns="46034" rIns="92092" bIns="46034" anchor="t" anchorCtr="0">
            <a:noAutofit/>
          </a:bodyPr>
          <a:lstStyle/>
          <a:p>
            <a:endParaRPr sz="1300">
              <a:solidFill>
                <a:schemeClr val="dk1"/>
              </a:solidFill>
              <a:latin typeface="Calibri"/>
              <a:ea typeface="Calibri"/>
              <a:cs typeface="Calibri"/>
              <a:sym typeface="Calibri"/>
            </a:endParaRPr>
          </a:p>
        </p:txBody>
      </p:sp>
      <p:sp>
        <p:nvSpPr>
          <p:cNvPr id="502" name="Shape 502"/>
          <p:cNvSpPr txBox="1">
            <a:spLocks noGrp="1"/>
          </p:cNvSpPr>
          <p:nvPr>
            <p:ph type="sldNum" idx="12"/>
          </p:nvPr>
        </p:nvSpPr>
        <p:spPr>
          <a:xfrm>
            <a:off x="3850442" y="9428583"/>
            <a:ext cx="2945660" cy="496332"/>
          </a:xfrm>
          <a:prstGeom prst="rect">
            <a:avLst/>
          </a:prstGeom>
          <a:noFill/>
          <a:ln>
            <a:noFill/>
          </a:ln>
        </p:spPr>
        <p:txBody>
          <a:bodyPr spcFirstLastPara="1" wrap="square" lIns="92092" tIns="46034" rIns="92092" bIns="46034" anchor="b" anchorCtr="0">
            <a:noAutofit/>
          </a:bodyPr>
          <a:lstStyle/>
          <a:p>
            <a:fld id="{00000000-1234-1234-1234-123412341234}" type="slidenum">
              <a:rPr lang="ru-RU">
                <a:solidFill>
                  <a:schemeClr val="dk1"/>
                </a:solidFill>
                <a:latin typeface="Calibri"/>
                <a:ea typeface="Calibri"/>
                <a:cs typeface="Calibri"/>
                <a:sym typeface="Calibri"/>
              </a:rPr>
              <a:pPr/>
              <a:t>35</a:t>
            </a:fld>
            <a:endParaRPr>
              <a:solidFill>
                <a:schemeClr val="dk1"/>
              </a:solidFill>
              <a:latin typeface="Calibri"/>
              <a:ea typeface="Calibri"/>
              <a:cs typeface="Calibri"/>
              <a:sym typeface="Calibri"/>
            </a:endParaRPr>
          </a:p>
        </p:txBody>
      </p:sp>
    </p:spTree>
    <p:extLst>
      <p:ext uri="{BB962C8B-B14F-4D97-AF65-F5344CB8AC3E}">
        <p14:creationId xmlns:p14="http://schemas.microsoft.com/office/powerpoint/2010/main" xmlns="" val="78714940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9"/>
        <p:cNvGrpSpPr/>
        <p:nvPr/>
      </p:nvGrpSpPr>
      <p:grpSpPr>
        <a:xfrm>
          <a:off x="0" y="0"/>
          <a:ext cx="0" cy="0"/>
          <a:chOff x="0" y="0"/>
          <a:chExt cx="0" cy="0"/>
        </a:xfrm>
      </p:grpSpPr>
      <p:sp>
        <p:nvSpPr>
          <p:cNvPr id="500" name="Shape 500"/>
          <p:cNvSpPr>
            <a:spLocks noGrp="1" noRot="1" noChangeAspect="1"/>
          </p:cNvSpPr>
          <p:nvPr>
            <p:ph type="sldImg" idx="2"/>
          </p:nvPr>
        </p:nvSpPr>
        <p:spPr>
          <a:xfrm>
            <a:off x="917575" y="744538"/>
            <a:ext cx="4962525" cy="3722687"/>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501" name="Shape 501"/>
          <p:cNvSpPr txBox="1">
            <a:spLocks noGrp="1"/>
          </p:cNvSpPr>
          <p:nvPr>
            <p:ph type="body" idx="1"/>
          </p:nvPr>
        </p:nvSpPr>
        <p:spPr>
          <a:xfrm>
            <a:off x="679768" y="4715154"/>
            <a:ext cx="5438140" cy="4466987"/>
          </a:xfrm>
          <a:prstGeom prst="rect">
            <a:avLst/>
          </a:prstGeom>
          <a:noFill/>
          <a:ln>
            <a:noFill/>
          </a:ln>
        </p:spPr>
        <p:txBody>
          <a:bodyPr spcFirstLastPara="1" wrap="square" lIns="92092" tIns="46034" rIns="92092" bIns="46034" anchor="t" anchorCtr="0">
            <a:noAutofit/>
          </a:bodyPr>
          <a:lstStyle/>
          <a:p>
            <a:endParaRPr sz="1300">
              <a:solidFill>
                <a:schemeClr val="dk1"/>
              </a:solidFill>
              <a:latin typeface="Calibri"/>
              <a:ea typeface="Calibri"/>
              <a:cs typeface="Calibri"/>
              <a:sym typeface="Calibri"/>
            </a:endParaRPr>
          </a:p>
        </p:txBody>
      </p:sp>
      <p:sp>
        <p:nvSpPr>
          <p:cNvPr id="502" name="Shape 502"/>
          <p:cNvSpPr txBox="1">
            <a:spLocks noGrp="1"/>
          </p:cNvSpPr>
          <p:nvPr>
            <p:ph type="sldNum" idx="12"/>
          </p:nvPr>
        </p:nvSpPr>
        <p:spPr>
          <a:xfrm>
            <a:off x="3850442" y="9428583"/>
            <a:ext cx="2945660" cy="496332"/>
          </a:xfrm>
          <a:prstGeom prst="rect">
            <a:avLst/>
          </a:prstGeom>
          <a:noFill/>
          <a:ln>
            <a:noFill/>
          </a:ln>
        </p:spPr>
        <p:txBody>
          <a:bodyPr spcFirstLastPara="1" wrap="square" lIns="92092" tIns="46034" rIns="92092" bIns="46034" anchor="b" anchorCtr="0">
            <a:noAutofit/>
          </a:bodyPr>
          <a:lstStyle/>
          <a:p>
            <a:fld id="{00000000-1234-1234-1234-123412341234}" type="slidenum">
              <a:rPr lang="ru-RU">
                <a:solidFill>
                  <a:schemeClr val="dk1"/>
                </a:solidFill>
                <a:latin typeface="Calibri"/>
                <a:ea typeface="Calibri"/>
                <a:cs typeface="Calibri"/>
                <a:sym typeface="Calibri"/>
              </a:rPr>
              <a:pPr/>
              <a:t>36</a:t>
            </a:fld>
            <a:endParaRPr>
              <a:solidFill>
                <a:schemeClr val="dk1"/>
              </a:solidFill>
              <a:latin typeface="Calibri"/>
              <a:ea typeface="Calibri"/>
              <a:cs typeface="Calibri"/>
              <a:sym typeface="Calibri"/>
            </a:endParaRPr>
          </a:p>
        </p:txBody>
      </p:sp>
    </p:spTree>
    <p:extLst>
      <p:ext uri="{BB962C8B-B14F-4D97-AF65-F5344CB8AC3E}">
        <p14:creationId xmlns:p14="http://schemas.microsoft.com/office/powerpoint/2010/main" xmlns="" val="360946198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9"/>
        <p:cNvGrpSpPr/>
        <p:nvPr/>
      </p:nvGrpSpPr>
      <p:grpSpPr>
        <a:xfrm>
          <a:off x="0" y="0"/>
          <a:ext cx="0" cy="0"/>
          <a:chOff x="0" y="0"/>
          <a:chExt cx="0" cy="0"/>
        </a:xfrm>
      </p:grpSpPr>
      <p:sp>
        <p:nvSpPr>
          <p:cNvPr id="500" name="Shape 500"/>
          <p:cNvSpPr>
            <a:spLocks noGrp="1" noRot="1" noChangeAspect="1"/>
          </p:cNvSpPr>
          <p:nvPr>
            <p:ph type="sldImg" idx="2"/>
          </p:nvPr>
        </p:nvSpPr>
        <p:spPr>
          <a:xfrm>
            <a:off x="917575" y="744538"/>
            <a:ext cx="4962525" cy="3722687"/>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501" name="Shape 501"/>
          <p:cNvSpPr txBox="1">
            <a:spLocks noGrp="1"/>
          </p:cNvSpPr>
          <p:nvPr>
            <p:ph type="body" idx="1"/>
          </p:nvPr>
        </p:nvSpPr>
        <p:spPr>
          <a:xfrm>
            <a:off x="679768" y="4715154"/>
            <a:ext cx="5438140" cy="4466987"/>
          </a:xfrm>
          <a:prstGeom prst="rect">
            <a:avLst/>
          </a:prstGeom>
          <a:noFill/>
          <a:ln>
            <a:noFill/>
          </a:ln>
        </p:spPr>
        <p:txBody>
          <a:bodyPr spcFirstLastPara="1" wrap="square" lIns="92092" tIns="46034" rIns="92092" bIns="46034" anchor="t" anchorCtr="0">
            <a:noAutofit/>
          </a:bodyPr>
          <a:lstStyle/>
          <a:p>
            <a:endParaRPr sz="1300">
              <a:solidFill>
                <a:schemeClr val="dk1"/>
              </a:solidFill>
              <a:latin typeface="Calibri"/>
              <a:ea typeface="Calibri"/>
              <a:cs typeface="Calibri"/>
              <a:sym typeface="Calibri"/>
            </a:endParaRPr>
          </a:p>
        </p:txBody>
      </p:sp>
      <p:sp>
        <p:nvSpPr>
          <p:cNvPr id="502" name="Shape 502"/>
          <p:cNvSpPr txBox="1">
            <a:spLocks noGrp="1"/>
          </p:cNvSpPr>
          <p:nvPr>
            <p:ph type="sldNum" idx="12"/>
          </p:nvPr>
        </p:nvSpPr>
        <p:spPr>
          <a:xfrm>
            <a:off x="3850442" y="9428583"/>
            <a:ext cx="2945660" cy="496332"/>
          </a:xfrm>
          <a:prstGeom prst="rect">
            <a:avLst/>
          </a:prstGeom>
          <a:noFill/>
          <a:ln>
            <a:noFill/>
          </a:ln>
        </p:spPr>
        <p:txBody>
          <a:bodyPr spcFirstLastPara="1" wrap="square" lIns="92092" tIns="46034" rIns="92092" bIns="46034" anchor="b" anchorCtr="0">
            <a:noAutofit/>
          </a:bodyPr>
          <a:lstStyle/>
          <a:p>
            <a:fld id="{00000000-1234-1234-1234-123412341234}" type="slidenum">
              <a:rPr lang="ru-RU">
                <a:solidFill>
                  <a:schemeClr val="dk1"/>
                </a:solidFill>
                <a:latin typeface="Calibri"/>
                <a:ea typeface="Calibri"/>
                <a:cs typeface="Calibri"/>
                <a:sym typeface="Calibri"/>
              </a:rPr>
              <a:pPr/>
              <a:t>37</a:t>
            </a:fld>
            <a:endParaRPr>
              <a:solidFill>
                <a:schemeClr val="dk1"/>
              </a:solidFill>
              <a:latin typeface="Calibri"/>
              <a:ea typeface="Calibri"/>
              <a:cs typeface="Calibri"/>
              <a:sym typeface="Calibri"/>
            </a:endParaRPr>
          </a:p>
        </p:txBody>
      </p:sp>
    </p:spTree>
    <p:extLst>
      <p:ext uri="{BB962C8B-B14F-4D97-AF65-F5344CB8AC3E}">
        <p14:creationId xmlns:p14="http://schemas.microsoft.com/office/powerpoint/2010/main" xmlns="" val="84489654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9"/>
        <p:cNvGrpSpPr/>
        <p:nvPr/>
      </p:nvGrpSpPr>
      <p:grpSpPr>
        <a:xfrm>
          <a:off x="0" y="0"/>
          <a:ext cx="0" cy="0"/>
          <a:chOff x="0" y="0"/>
          <a:chExt cx="0" cy="0"/>
        </a:xfrm>
      </p:grpSpPr>
      <p:sp>
        <p:nvSpPr>
          <p:cNvPr id="500" name="Shape 500"/>
          <p:cNvSpPr>
            <a:spLocks noGrp="1" noRot="1" noChangeAspect="1"/>
          </p:cNvSpPr>
          <p:nvPr>
            <p:ph type="sldImg" idx="2"/>
          </p:nvPr>
        </p:nvSpPr>
        <p:spPr>
          <a:xfrm>
            <a:off x="917575" y="744538"/>
            <a:ext cx="4962525" cy="3722687"/>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501" name="Shape 501"/>
          <p:cNvSpPr txBox="1">
            <a:spLocks noGrp="1"/>
          </p:cNvSpPr>
          <p:nvPr>
            <p:ph type="body" idx="1"/>
          </p:nvPr>
        </p:nvSpPr>
        <p:spPr>
          <a:xfrm>
            <a:off x="679768" y="4715154"/>
            <a:ext cx="5438140" cy="4466987"/>
          </a:xfrm>
          <a:prstGeom prst="rect">
            <a:avLst/>
          </a:prstGeom>
          <a:noFill/>
          <a:ln>
            <a:noFill/>
          </a:ln>
        </p:spPr>
        <p:txBody>
          <a:bodyPr spcFirstLastPara="1" wrap="square" lIns="92092" tIns="46034" rIns="92092" bIns="46034" anchor="t" anchorCtr="0">
            <a:noAutofit/>
          </a:bodyPr>
          <a:lstStyle/>
          <a:p>
            <a:endParaRPr sz="1300">
              <a:solidFill>
                <a:schemeClr val="dk1"/>
              </a:solidFill>
              <a:latin typeface="Calibri"/>
              <a:ea typeface="Calibri"/>
              <a:cs typeface="Calibri"/>
              <a:sym typeface="Calibri"/>
            </a:endParaRPr>
          </a:p>
        </p:txBody>
      </p:sp>
      <p:sp>
        <p:nvSpPr>
          <p:cNvPr id="502" name="Shape 502"/>
          <p:cNvSpPr txBox="1">
            <a:spLocks noGrp="1"/>
          </p:cNvSpPr>
          <p:nvPr>
            <p:ph type="sldNum" idx="12"/>
          </p:nvPr>
        </p:nvSpPr>
        <p:spPr>
          <a:xfrm>
            <a:off x="3850442" y="9428583"/>
            <a:ext cx="2945660" cy="496332"/>
          </a:xfrm>
          <a:prstGeom prst="rect">
            <a:avLst/>
          </a:prstGeom>
          <a:noFill/>
          <a:ln>
            <a:noFill/>
          </a:ln>
        </p:spPr>
        <p:txBody>
          <a:bodyPr spcFirstLastPara="1" wrap="square" lIns="92092" tIns="46034" rIns="92092" bIns="46034" anchor="b" anchorCtr="0">
            <a:noAutofit/>
          </a:bodyPr>
          <a:lstStyle/>
          <a:p>
            <a:fld id="{00000000-1234-1234-1234-123412341234}" type="slidenum">
              <a:rPr lang="ru-RU">
                <a:solidFill>
                  <a:schemeClr val="dk1"/>
                </a:solidFill>
                <a:latin typeface="Calibri"/>
                <a:ea typeface="Calibri"/>
                <a:cs typeface="Calibri"/>
                <a:sym typeface="Calibri"/>
              </a:rPr>
              <a:pPr/>
              <a:t>5</a:t>
            </a:fld>
            <a:endParaRPr>
              <a:solidFill>
                <a:schemeClr val="dk1"/>
              </a:solidFill>
              <a:latin typeface="Calibri"/>
              <a:ea typeface="Calibri"/>
              <a:cs typeface="Calibri"/>
              <a:sym typeface="Calibri"/>
            </a:endParaRPr>
          </a:p>
        </p:txBody>
      </p:sp>
    </p:spTree>
    <p:extLst>
      <p:ext uri="{BB962C8B-B14F-4D97-AF65-F5344CB8AC3E}">
        <p14:creationId xmlns:p14="http://schemas.microsoft.com/office/powerpoint/2010/main" xmlns="" val="195215556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9"/>
        <p:cNvGrpSpPr/>
        <p:nvPr/>
      </p:nvGrpSpPr>
      <p:grpSpPr>
        <a:xfrm>
          <a:off x="0" y="0"/>
          <a:ext cx="0" cy="0"/>
          <a:chOff x="0" y="0"/>
          <a:chExt cx="0" cy="0"/>
        </a:xfrm>
      </p:grpSpPr>
      <p:sp>
        <p:nvSpPr>
          <p:cNvPr id="500" name="Shape 500"/>
          <p:cNvSpPr>
            <a:spLocks noGrp="1" noRot="1" noChangeAspect="1"/>
          </p:cNvSpPr>
          <p:nvPr>
            <p:ph type="sldImg" idx="2"/>
          </p:nvPr>
        </p:nvSpPr>
        <p:spPr>
          <a:xfrm>
            <a:off x="917575" y="744538"/>
            <a:ext cx="4962525" cy="3722687"/>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501" name="Shape 501"/>
          <p:cNvSpPr txBox="1">
            <a:spLocks noGrp="1"/>
          </p:cNvSpPr>
          <p:nvPr>
            <p:ph type="body" idx="1"/>
          </p:nvPr>
        </p:nvSpPr>
        <p:spPr>
          <a:xfrm>
            <a:off x="679768" y="4715154"/>
            <a:ext cx="5438140" cy="4466987"/>
          </a:xfrm>
          <a:prstGeom prst="rect">
            <a:avLst/>
          </a:prstGeom>
          <a:noFill/>
          <a:ln>
            <a:noFill/>
          </a:ln>
        </p:spPr>
        <p:txBody>
          <a:bodyPr spcFirstLastPara="1" wrap="square" lIns="92092" tIns="46034" rIns="92092" bIns="46034" anchor="t" anchorCtr="0">
            <a:noAutofit/>
          </a:bodyPr>
          <a:lstStyle/>
          <a:p>
            <a:endParaRPr sz="1300">
              <a:solidFill>
                <a:schemeClr val="dk1"/>
              </a:solidFill>
              <a:latin typeface="Calibri"/>
              <a:ea typeface="Calibri"/>
              <a:cs typeface="Calibri"/>
              <a:sym typeface="Calibri"/>
            </a:endParaRPr>
          </a:p>
        </p:txBody>
      </p:sp>
      <p:sp>
        <p:nvSpPr>
          <p:cNvPr id="502" name="Shape 502"/>
          <p:cNvSpPr txBox="1">
            <a:spLocks noGrp="1"/>
          </p:cNvSpPr>
          <p:nvPr>
            <p:ph type="sldNum" idx="12"/>
          </p:nvPr>
        </p:nvSpPr>
        <p:spPr>
          <a:xfrm>
            <a:off x="3850442" y="9428583"/>
            <a:ext cx="2945660" cy="496332"/>
          </a:xfrm>
          <a:prstGeom prst="rect">
            <a:avLst/>
          </a:prstGeom>
          <a:noFill/>
          <a:ln>
            <a:noFill/>
          </a:ln>
        </p:spPr>
        <p:txBody>
          <a:bodyPr spcFirstLastPara="1" wrap="square" lIns="92092" tIns="46034" rIns="92092" bIns="46034" anchor="b" anchorCtr="0">
            <a:noAutofit/>
          </a:bodyPr>
          <a:lstStyle/>
          <a:p>
            <a:fld id="{00000000-1234-1234-1234-123412341234}" type="slidenum">
              <a:rPr lang="ru-RU">
                <a:solidFill>
                  <a:schemeClr val="dk1"/>
                </a:solidFill>
                <a:latin typeface="Calibri"/>
                <a:ea typeface="Calibri"/>
                <a:cs typeface="Calibri"/>
                <a:sym typeface="Calibri"/>
              </a:rPr>
              <a:pPr/>
              <a:t>6</a:t>
            </a:fld>
            <a:endParaRPr>
              <a:solidFill>
                <a:schemeClr val="dk1"/>
              </a:solidFill>
              <a:latin typeface="Calibri"/>
              <a:ea typeface="Calibri"/>
              <a:cs typeface="Calibri"/>
              <a:sym typeface="Calibri"/>
            </a:endParaRPr>
          </a:p>
        </p:txBody>
      </p:sp>
    </p:spTree>
    <p:extLst>
      <p:ext uri="{BB962C8B-B14F-4D97-AF65-F5344CB8AC3E}">
        <p14:creationId xmlns:p14="http://schemas.microsoft.com/office/powerpoint/2010/main" xmlns="" val="103388205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9"/>
        <p:cNvGrpSpPr/>
        <p:nvPr/>
      </p:nvGrpSpPr>
      <p:grpSpPr>
        <a:xfrm>
          <a:off x="0" y="0"/>
          <a:ext cx="0" cy="0"/>
          <a:chOff x="0" y="0"/>
          <a:chExt cx="0" cy="0"/>
        </a:xfrm>
      </p:grpSpPr>
      <p:sp>
        <p:nvSpPr>
          <p:cNvPr id="500" name="Shape 500"/>
          <p:cNvSpPr>
            <a:spLocks noGrp="1" noRot="1" noChangeAspect="1"/>
          </p:cNvSpPr>
          <p:nvPr>
            <p:ph type="sldImg" idx="2"/>
          </p:nvPr>
        </p:nvSpPr>
        <p:spPr>
          <a:xfrm>
            <a:off x="917575" y="744538"/>
            <a:ext cx="4962525" cy="3722687"/>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501" name="Shape 501"/>
          <p:cNvSpPr txBox="1">
            <a:spLocks noGrp="1"/>
          </p:cNvSpPr>
          <p:nvPr>
            <p:ph type="body" idx="1"/>
          </p:nvPr>
        </p:nvSpPr>
        <p:spPr>
          <a:xfrm>
            <a:off x="679768" y="4715154"/>
            <a:ext cx="5438140" cy="4466987"/>
          </a:xfrm>
          <a:prstGeom prst="rect">
            <a:avLst/>
          </a:prstGeom>
          <a:noFill/>
          <a:ln>
            <a:noFill/>
          </a:ln>
        </p:spPr>
        <p:txBody>
          <a:bodyPr spcFirstLastPara="1" wrap="square" lIns="92092" tIns="46034" rIns="92092" bIns="46034" anchor="t" anchorCtr="0">
            <a:noAutofit/>
          </a:bodyPr>
          <a:lstStyle/>
          <a:p>
            <a:endParaRPr sz="1300">
              <a:solidFill>
                <a:schemeClr val="dk1"/>
              </a:solidFill>
              <a:latin typeface="Calibri"/>
              <a:ea typeface="Calibri"/>
              <a:cs typeface="Calibri"/>
              <a:sym typeface="Calibri"/>
            </a:endParaRPr>
          </a:p>
        </p:txBody>
      </p:sp>
      <p:sp>
        <p:nvSpPr>
          <p:cNvPr id="502" name="Shape 502"/>
          <p:cNvSpPr txBox="1">
            <a:spLocks noGrp="1"/>
          </p:cNvSpPr>
          <p:nvPr>
            <p:ph type="sldNum" idx="12"/>
          </p:nvPr>
        </p:nvSpPr>
        <p:spPr>
          <a:xfrm>
            <a:off x="3850442" y="9428583"/>
            <a:ext cx="2945660" cy="496332"/>
          </a:xfrm>
          <a:prstGeom prst="rect">
            <a:avLst/>
          </a:prstGeom>
          <a:noFill/>
          <a:ln>
            <a:noFill/>
          </a:ln>
        </p:spPr>
        <p:txBody>
          <a:bodyPr spcFirstLastPara="1" wrap="square" lIns="92092" tIns="46034" rIns="92092" bIns="46034" anchor="b" anchorCtr="0">
            <a:noAutofit/>
          </a:bodyPr>
          <a:lstStyle/>
          <a:p>
            <a:fld id="{00000000-1234-1234-1234-123412341234}" type="slidenum">
              <a:rPr lang="ru-RU">
                <a:solidFill>
                  <a:schemeClr val="dk1"/>
                </a:solidFill>
                <a:latin typeface="Calibri"/>
                <a:ea typeface="Calibri"/>
                <a:cs typeface="Calibri"/>
                <a:sym typeface="Calibri"/>
              </a:rPr>
              <a:pPr/>
              <a:t>7</a:t>
            </a:fld>
            <a:endParaRPr>
              <a:solidFill>
                <a:schemeClr val="dk1"/>
              </a:solidFill>
              <a:latin typeface="Calibri"/>
              <a:ea typeface="Calibri"/>
              <a:cs typeface="Calibri"/>
              <a:sym typeface="Calibri"/>
            </a:endParaRPr>
          </a:p>
        </p:txBody>
      </p:sp>
    </p:spTree>
    <p:extLst>
      <p:ext uri="{BB962C8B-B14F-4D97-AF65-F5344CB8AC3E}">
        <p14:creationId xmlns:p14="http://schemas.microsoft.com/office/powerpoint/2010/main" xmlns="" val="379900903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9"/>
        <p:cNvGrpSpPr/>
        <p:nvPr/>
      </p:nvGrpSpPr>
      <p:grpSpPr>
        <a:xfrm>
          <a:off x="0" y="0"/>
          <a:ext cx="0" cy="0"/>
          <a:chOff x="0" y="0"/>
          <a:chExt cx="0" cy="0"/>
        </a:xfrm>
      </p:grpSpPr>
      <p:sp>
        <p:nvSpPr>
          <p:cNvPr id="500" name="Shape 500"/>
          <p:cNvSpPr>
            <a:spLocks noGrp="1" noRot="1" noChangeAspect="1"/>
          </p:cNvSpPr>
          <p:nvPr>
            <p:ph type="sldImg" idx="2"/>
          </p:nvPr>
        </p:nvSpPr>
        <p:spPr>
          <a:xfrm>
            <a:off x="917575" y="744538"/>
            <a:ext cx="4962525" cy="3722687"/>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501" name="Shape 501"/>
          <p:cNvSpPr txBox="1">
            <a:spLocks noGrp="1"/>
          </p:cNvSpPr>
          <p:nvPr>
            <p:ph type="body" idx="1"/>
          </p:nvPr>
        </p:nvSpPr>
        <p:spPr>
          <a:xfrm>
            <a:off x="679768" y="4715154"/>
            <a:ext cx="5438140" cy="4466987"/>
          </a:xfrm>
          <a:prstGeom prst="rect">
            <a:avLst/>
          </a:prstGeom>
          <a:noFill/>
          <a:ln>
            <a:noFill/>
          </a:ln>
        </p:spPr>
        <p:txBody>
          <a:bodyPr spcFirstLastPara="1" wrap="square" lIns="92092" tIns="46034" rIns="92092" bIns="46034" anchor="t" anchorCtr="0">
            <a:noAutofit/>
          </a:bodyPr>
          <a:lstStyle/>
          <a:p>
            <a:endParaRPr sz="1300">
              <a:solidFill>
                <a:schemeClr val="dk1"/>
              </a:solidFill>
              <a:latin typeface="Calibri"/>
              <a:ea typeface="Calibri"/>
              <a:cs typeface="Calibri"/>
              <a:sym typeface="Calibri"/>
            </a:endParaRPr>
          </a:p>
        </p:txBody>
      </p:sp>
      <p:sp>
        <p:nvSpPr>
          <p:cNvPr id="502" name="Shape 502"/>
          <p:cNvSpPr txBox="1">
            <a:spLocks noGrp="1"/>
          </p:cNvSpPr>
          <p:nvPr>
            <p:ph type="sldNum" idx="12"/>
          </p:nvPr>
        </p:nvSpPr>
        <p:spPr>
          <a:xfrm>
            <a:off x="3850442" y="9428583"/>
            <a:ext cx="2945660" cy="496332"/>
          </a:xfrm>
          <a:prstGeom prst="rect">
            <a:avLst/>
          </a:prstGeom>
          <a:noFill/>
          <a:ln>
            <a:noFill/>
          </a:ln>
        </p:spPr>
        <p:txBody>
          <a:bodyPr spcFirstLastPara="1" wrap="square" lIns="92092" tIns="46034" rIns="92092" bIns="46034" anchor="b" anchorCtr="0">
            <a:noAutofit/>
          </a:bodyPr>
          <a:lstStyle/>
          <a:p>
            <a:fld id="{00000000-1234-1234-1234-123412341234}" type="slidenum">
              <a:rPr lang="ru-RU">
                <a:solidFill>
                  <a:schemeClr val="dk1"/>
                </a:solidFill>
                <a:latin typeface="Calibri"/>
                <a:ea typeface="Calibri"/>
                <a:cs typeface="Calibri"/>
                <a:sym typeface="Calibri"/>
              </a:rPr>
              <a:pPr/>
              <a:t>8</a:t>
            </a:fld>
            <a:endParaRPr>
              <a:solidFill>
                <a:schemeClr val="dk1"/>
              </a:solidFill>
              <a:latin typeface="Calibri"/>
              <a:ea typeface="Calibri"/>
              <a:cs typeface="Calibri"/>
              <a:sym typeface="Calibri"/>
            </a:endParaRPr>
          </a:p>
        </p:txBody>
      </p:sp>
    </p:spTree>
    <p:extLst>
      <p:ext uri="{BB962C8B-B14F-4D97-AF65-F5344CB8AC3E}">
        <p14:creationId xmlns:p14="http://schemas.microsoft.com/office/powerpoint/2010/main" xmlns="" val="124579045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9"/>
        <p:cNvGrpSpPr/>
        <p:nvPr/>
      </p:nvGrpSpPr>
      <p:grpSpPr>
        <a:xfrm>
          <a:off x="0" y="0"/>
          <a:ext cx="0" cy="0"/>
          <a:chOff x="0" y="0"/>
          <a:chExt cx="0" cy="0"/>
        </a:xfrm>
      </p:grpSpPr>
      <p:sp>
        <p:nvSpPr>
          <p:cNvPr id="500" name="Shape 500"/>
          <p:cNvSpPr>
            <a:spLocks noGrp="1" noRot="1" noChangeAspect="1"/>
          </p:cNvSpPr>
          <p:nvPr>
            <p:ph type="sldImg" idx="2"/>
          </p:nvPr>
        </p:nvSpPr>
        <p:spPr>
          <a:xfrm>
            <a:off x="917575" y="744538"/>
            <a:ext cx="4962525" cy="3722687"/>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501" name="Shape 501"/>
          <p:cNvSpPr txBox="1">
            <a:spLocks noGrp="1"/>
          </p:cNvSpPr>
          <p:nvPr>
            <p:ph type="body" idx="1"/>
          </p:nvPr>
        </p:nvSpPr>
        <p:spPr>
          <a:xfrm>
            <a:off x="679768" y="4715154"/>
            <a:ext cx="5438140" cy="4466987"/>
          </a:xfrm>
          <a:prstGeom prst="rect">
            <a:avLst/>
          </a:prstGeom>
          <a:noFill/>
          <a:ln>
            <a:noFill/>
          </a:ln>
        </p:spPr>
        <p:txBody>
          <a:bodyPr spcFirstLastPara="1" wrap="square" lIns="92092" tIns="46034" rIns="92092" bIns="46034" anchor="t" anchorCtr="0">
            <a:noAutofit/>
          </a:bodyPr>
          <a:lstStyle/>
          <a:p>
            <a:endParaRPr sz="1300">
              <a:solidFill>
                <a:schemeClr val="dk1"/>
              </a:solidFill>
              <a:latin typeface="Calibri"/>
              <a:ea typeface="Calibri"/>
              <a:cs typeface="Calibri"/>
              <a:sym typeface="Calibri"/>
            </a:endParaRPr>
          </a:p>
        </p:txBody>
      </p:sp>
      <p:sp>
        <p:nvSpPr>
          <p:cNvPr id="502" name="Shape 502"/>
          <p:cNvSpPr txBox="1">
            <a:spLocks noGrp="1"/>
          </p:cNvSpPr>
          <p:nvPr>
            <p:ph type="sldNum" idx="12"/>
          </p:nvPr>
        </p:nvSpPr>
        <p:spPr>
          <a:xfrm>
            <a:off x="3850442" y="9428583"/>
            <a:ext cx="2945660" cy="496332"/>
          </a:xfrm>
          <a:prstGeom prst="rect">
            <a:avLst/>
          </a:prstGeom>
          <a:noFill/>
          <a:ln>
            <a:noFill/>
          </a:ln>
        </p:spPr>
        <p:txBody>
          <a:bodyPr spcFirstLastPara="1" wrap="square" lIns="92092" tIns="46034" rIns="92092" bIns="46034" anchor="b" anchorCtr="0">
            <a:noAutofit/>
          </a:bodyPr>
          <a:lstStyle/>
          <a:p>
            <a:fld id="{00000000-1234-1234-1234-123412341234}" type="slidenum">
              <a:rPr lang="ru-RU">
                <a:solidFill>
                  <a:schemeClr val="dk1"/>
                </a:solidFill>
                <a:latin typeface="Calibri"/>
                <a:ea typeface="Calibri"/>
                <a:cs typeface="Calibri"/>
                <a:sym typeface="Calibri"/>
              </a:rPr>
              <a:pPr/>
              <a:t>9</a:t>
            </a:fld>
            <a:endParaRPr>
              <a:solidFill>
                <a:schemeClr val="dk1"/>
              </a:solidFill>
              <a:latin typeface="Calibri"/>
              <a:ea typeface="Calibri"/>
              <a:cs typeface="Calibri"/>
              <a:sym typeface="Calibri"/>
            </a:endParaRPr>
          </a:p>
        </p:txBody>
      </p:sp>
    </p:spTree>
    <p:extLst>
      <p:ext uri="{BB962C8B-B14F-4D97-AF65-F5344CB8AC3E}">
        <p14:creationId xmlns:p14="http://schemas.microsoft.com/office/powerpoint/2010/main" xmlns="" val="301076911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9"/>
        <p:cNvGrpSpPr/>
        <p:nvPr/>
      </p:nvGrpSpPr>
      <p:grpSpPr>
        <a:xfrm>
          <a:off x="0" y="0"/>
          <a:ext cx="0" cy="0"/>
          <a:chOff x="0" y="0"/>
          <a:chExt cx="0" cy="0"/>
        </a:xfrm>
      </p:grpSpPr>
      <p:sp>
        <p:nvSpPr>
          <p:cNvPr id="500" name="Shape 500"/>
          <p:cNvSpPr>
            <a:spLocks noGrp="1" noRot="1" noChangeAspect="1"/>
          </p:cNvSpPr>
          <p:nvPr>
            <p:ph type="sldImg" idx="2"/>
          </p:nvPr>
        </p:nvSpPr>
        <p:spPr>
          <a:xfrm>
            <a:off x="917575" y="744538"/>
            <a:ext cx="4962525" cy="3722687"/>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501" name="Shape 501"/>
          <p:cNvSpPr txBox="1">
            <a:spLocks noGrp="1"/>
          </p:cNvSpPr>
          <p:nvPr>
            <p:ph type="body" idx="1"/>
          </p:nvPr>
        </p:nvSpPr>
        <p:spPr>
          <a:xfrm>
            <a:off x="679768" y="4715154"/>
            <a:ext cx="5438140" cy="4466987"/>
          </a:xfrm>
          <a:prstGeom prst="rect">
            <a:avLst/>
          </a:prstGeom>
          <a:noFill/>
          <a:ln>
            <a:noFill/>
          </a:ln>
        </p:spPr>
        <p:txBody>
          <a:bodyPr spcFirstLastPara="1" wrap="square" lIns="92092" tIns="46034" rIns="92092" bIns="46034" anchor="t" anchorCtr="0">
            <a:noAutofit/>
          </a:bodyPr>
          <a:lstStyle/>
          <a:p>
            <a:endParaRPr sz="1300">
              <a:solidFill>
                <a:schemeClr val="dk1"/>
              </a:solidFill>
              <a:latin typeface="Calibri"/>
              <a:ea typeface="Calibri"/>
              <a:cs typeface="Calibri"/>
              <a:sym typeface="Calibri"/>
            </a:endParaRPr>
          </a:p>
        </p:txBody>
      </p:sp>
      <p:sp>
        <p:nvSpPr>
          <p:cNvPr id="502" name="Shape 502"/>
          <p:cNvSpPr txBox="1">
            <a:spLocks noGrp="1"/>
          </p:cNvSpPr>
          <p:nvPr>
            <p:ph type="sldNum" idx="12"/>
          </p:nvPr>
        </p:nvSpPr>
        <p:spPr>
          <a:xfrm>
            <a:off x="3850442" y="9428583"/>
            <a:ext cx="2945660" cy="496332"/>
          </a:xfrm>
          <a:prstGeom prst="rect">
            <a:avLst/>
          </a:prstGeom>
          <a:noFill/>
          <a:ln>
            <a:noFill/>
          </a:ln>
        </p:spPr>
        <p:txBody>
          <a:bodyPr spcFirstLastPara="1" wrap="square" lIns="92092" tIns="46034" rIns="92092" bIns="46034" anchor="b" anchorCtr="0">
            <a:noAutofit/>
          </a:bodyPr>
          <a:lstStyle/>
          <a:p>
            <a:fld id="{00000000-1234-1234-1234-123412341234}" type="slidenum">
              <a:rPr lang="ru-RU">
                <a:solidFill>
                  <a:schemeClr val="dk1"/>
                </a:solidFill>
                <a:latin typeface="Calibri"/>
                <a:ea typeface="Calibri"/>
                <a:cs typeface="Calibri"/>
                <a:sym typeface="Calibri"/>
              </a:rPr>
              <a:pPr/>
              <a:t>10</a:t>
            </a:fld>
            <a:endParaRPr>
              <a:solidFill>
                <a:schemeClr val="dk1"/>
              </a:solidFill>
              <a:latin typeface="Calibri"/>
              <a:ea typeface="Calibri"/>
              <a:cs typeface="Calibri"/>
              <a:sym typeface="Calibri"/>
            </a:endParaRPr>
          </a:p>
        </p:txBody>
      </p:sp>
    </p:spTree>
    <p:extLst>
      <p:ext uri="{BB962C8B-B14F-4D97-AF65-F5344CB8AC3E}">
        <p14:creationId xmlns:p14="http://schemas.microsoft.com/office/powerpoint/2010/main" xmlns="" val="233864653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Master" Target="../slideMasters/slideMaster1.xml"/><Relationship Id="rId4" Type="http://schemas.openxmlformats.org/officeDocument/2006/relationships/image" Target="../media/image8.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x">
  <p:cSld name="Section Header">
    <p:spTree>
      <p:nvGrpSpPr>
        <p:cNvPr id="1" name=""/>
        <p:cNvGrpSpPr/>
        <p:nvPr/>
      </p:nvGrpSpPr>
      <p:grpSpPr>
        <a:xfrm>
          <a:off x="0" y="0"/>
          <a:ext cx="0" cy="0"/>
          <a:chOff x="0" y="0"/>
          <a:chExt cx="0" cy="0"/>
        </a:xfrm>
      </p:grpSpPr>
      <p:sp>
        <p:nvSpPr>
          <p:cNvPr id="29" name="Shape 29"/>
          <p:cNvSpPr>
            <a:spLocks noGrp="1"/>
          </p:cNvSpPr>
          <p:nvPr>
            <p:ph type="title"/>
          </p:nvPr>
        </p:nvSpPr>
        <p:spPr>
          <a:xfrm>
            <a:off x="623887" y="1709739"/>
            <a:ext cx="7886701" cy="2852737"/>
          </a:xfrm>
          <a:prstGeom prst="rect">
            <a:avLst/>
          </a:prstGeom>
        </p:spPr>
        <p:txBody>
          <a:bodyPr anchor="b"/>
          <a:lstStyle>
            <a:lvl1pPr>
              <a:defRPr sz="6000"/>
            </a:lvl1pPr>
          </a:lstStyle>
          <a:p>
            <a:r>
              <a:t>Текст заголовка</a:t>
            </a:r>
          </a:p>
        </p:txBody>
      </p:sp>
      <p:sp>
        <p:nvSpPr>
          <p:cNvPr id="30" name="Shape 30"/>
          <p:cNvSpPr>
            <a:spLocks noGrp="1"/>
          </p:cNvSpPr>
          <p:nvPr>
            <p:ph type="body" sz="quarter" idx="1"/>
          </p:nvPr>
        </p:nvSpPr>
        <p:spPr>
          <a:xfrm>
            <a:off x="623887" y="4589464"/>
            <a:ext cx="7886701" cy="1500192"/>
          </a:xfrm>
          <a:prstGeom prst="rect">
            <a:avLst/>
          </a:prstGeom>
        </p:spPr>
        <p:txBody>
          <a:bodyPr/>
          <a:lstStyle>
            <a:lvl1pPr marL="0" indent="0">
              <a:buSzTx/>
              <a:buFontTx/>
              <a:buNone/>
              <a:defRPr sz="2400"/>
            </a:lvl1pPr>
            <a:lvl2pPr marL="0" indent="0">
              <a:buSzTx/>
              <a:buFontTx/>
              <a:buNone/>
              <a:defRPr sz="2400"/>
            </a:lvl2pPr>
            <a:lvl3pPr marL="0" indent="0">
              <a:buSzTx/>
              <a:buFontTx/>
              <a:buNone/>
              <a:defRPr sz="2400"/>
            </a:lvl3pPr>
            <a:lvl4pPr marL="0" indent="0">
              <a:buSzTx/>
              <a:buFontTx/>
              <a:buNone/>
              <a:defRPr sz="2400"/>
            </a:lvl4pPr>
            <a:lvl5pPr marL="0" indent="0">
              <a:buSzTx/>
              <a:buFontTx/>
              <a:buNone/>
              <a:defRPr sz="2400"/>
            </a:lvl5pPr>
          </a:lstStyle>
          <a:p>
            <a:r>
              <a:t>Уровень текста 1</a:t>
            </a:r>
          </a:p>
          <a:p>
            <a:pPr lvl="1"/>
            <a:r>
              <a:t>Уровень текста 2</a:t>
            </a:r>
          </a:p>
          <a:p>
            <a:pPr lvl="2"/>
            <a:r>
              <a:t>Уровень текста 3</a:t>
            </a:r>
          </a:p>
          <a:p>
            <a:pPr lvl="3"/>
            <a:r>
              <a:t>Уровень текста 4</a:t>
            </a:r>
          </a:p>
          <a:p>
            <a:pPr lvl="4"/>
            <a:r>
              <a:t>Уровень текста 5</a:t>
            </a:r>
          </a:p>
        </p:txBody>
      </p:sp>
      <p:sp>
        <p:nvSpPr>
          <p:cNvPr id="31" name="Shape 31"/>
          <p:cNvSpPr>
            <a:spLocks noGrp="1"/>
          </p:cNvSpPr>
          <p:nvPr>
            <p:ph type="sldNum" sz="quarter" idx="2"/>
          </p:nvPr>
        </p:nvSpPr>
        <p:spPr>
          <a:prstGeom prst="rect">
            <a:avLst/>
          </a:prstGeom>
        </p:spPr>
        <p:txBody>
          <a:bodyPr/>
          <a:lstStyle/>
          <a:p>
            <a:fld id="{86CB4B4D-7CA3-9044-876B-883B54F8677D}" type="slidenum">
              <a:rPr/>
              <a:pPr/>
              <a:t>‹#›</a:t>
            </a:fld>
            <a:endParaRPr/>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Титульный слайд">
    <p:spTree>
      <p:nvGrpSpPr>
        <p:cNvPr id="1" name=""/>
        <p:cNvGrpSpPr/>
        <p:nvPr/>
      </p:nvGrpSpPr>
      <p:grpSpPr>
        <a:xfrm>
          <a:off x="0" y="0"/>
          <a:ext cx="0" cy="0"/>
          <a:chOff x="0" y="0"/>
          <a:chExt cx="0" cy="0"/>
        </a:xfrm>
      </p:grpSpPr>
      <p:sp>
        <p:nvSpPr>
          <p:cNvPr id="5" name="Название 1"/>
          <p:cNvSpPr>
            <a:spLocks noGrp="1"/>
          </p:cNvSpPr>
          <p:nvPr>
            <p:ph type="title" hasCustomPrompt="1"/>
          </p:nvPr>
        </p:nvSpPr>
        <p:spPr>
          <a:xfrm>
            <a:off x="586863" y="3065868"/>
            <a:ext cx="3365100" cy="2252826"/>
          </a:xfrm>
          <a:prstGeom prst="rect">
            <a:avLst/>
          </a:prstGeom>
        </p:spPr>
        <p:txBody>
          <a:bodyPr lIns="99551" tIns="49775" rIns="99551" bIns="49775"/>
          <a:lstStyle>
            <a:lvl1pPr algn="l">
              <a:defRPr sz="2395" b="1">
                <a:solidFill>
                  <a:srgbClr val="4CAF90"/>
                </a:solidFill>
              </a:defRPr>
            </a:lvl1pPr>
          </a:lstStyle>
          <a:p>
            <a:r>
              <a:rPr lang="en-US" dirty="0"/>
              <a:t>ОБРАЗЕЦ ЗАГОЛОВКА</a:t>
            </a:r>
            <a:endParaRPr lang="ru-RU" dirty="0"/>
          </a:p>
        </p:txBody>
      </p:sp>
      <p:pic>
        <p:nvPicPr>
          <p:cNvPr id="6" name="Picture 5">
            <a:extLst>
              <a:ext uri="{FF2B5EF4-FFF2-40B4-BE49-F238E27FC236}">
                <a16:creationId xmlns:a16="http://schemas.microsoft.com/office/drawing/2014/main" xmlns="" id="{B55D33CE-12AD-A643-A427-2323E58A103E}"/>
              </a:ext>
            </a:extLst>
          </p:cNvPr>
          <p:cNvPicPr>
            <a:picLocks noChangeAspect="1"/>
          </p:cNvPicPr>
          <p:nvPr userDrawn="1"/>
        </p:nvPicPr>
        <p:blipFill>
          <a:blip r:embed="rId2"/>
          <a:stretch>
            <a:fillRect/>
          </a:stretch>
        </p:blipFill>
        <p:spPr>
          <a:xfrm>
            <a:off x="3443624" y="-363132"/>
            <a:ext cx="5700376" cy="6858000"/>
          </a:xfrm>
          <a:prstGeom prst="rect">
            <a:avLst/>
          </a:prstGeom>
        </p:spPr>
      </p:pic>
      <p:pic>
        <p:nvPicPr>
          <p:cNvPr id="7" name="Рисунок 3">
            <a:extLst>
              <a:ext uri="{FF2B5EF4-FFF2-40B4-BE49-F238E27FC236}">
                <a16:creationId xmlns:a16="http://schemas.microsoft.com/office/drawing/2014/main" xmlns="" id="{1E3AD172-8878-2B4E-8EE2-C156CBA72BE3}"/>
              </a:ext>
            </a:extLst>
          </p:cNvPr>
          <p:cNvPicPr>
            <a:picLocks noChangeAspect="1"/>
          </p:cNvPicPr>
          <p:nvPr userDrawn="1"/>
        </p:nvPicPr>
        <p:blipFill rotWithShape="1">
          <a:blip r:embed="rId3" cstate="print"/>
          <a:srcRect l="3666" t="6409" r="69767" b="80248"/>
          <a:stretch/>
        </p:blipFill>
        <p:spPr>
          <a:xfrm>
            <a:off x="4744725" y="363133"/>
            <a:ext cx="2384474" cy="899803"/>
          </a:xfrm>
          <a:prstGeom prst="rect">
            <a:avLst/>
          </a:prstGeom>
        </p:spPr>
      </p:pic>
      <p:pic>
        <p:nvPicPr>
          <p:cNvPr id="8" name="Picture 7">
            <a:extLst>
              <a:ext uri="{FF2B5EF4-FFF2-40B4-BE49-F238E27FC236}">
                <a16:creationId xmlns:a16="http://schemas.microsoft.com/office/drawing/2014/main" xmlns="" id="{D7D42619-72DF-7A45-9CBA-02C4B8A35D5A}"/>
              </a:ext>
            </a:extLst>
          </p:cNvPr>
          <p:cNvPicPr>
            <a:picLocks noChangeAspect="1"/>
          </p:cNvPicPr>
          <p:nvPr userDrawn="1"/>
        </p:nvPicPr>
        <p:blipFill rotWithShape="1">
          <a:blip r:embed="rId4" cstate="print"/>
          <a:srcRect b="28162"/>
          <a:stretch/>
        </p:blipFill>
        <p:spPr>
          <a:xfrm>
            <a:off x="5192039" y="4615430"/>
            <a:ext cx="2729427" cy="2242571"/>
          </a:xfrm>
          <a:prstGeom prst="rect">
            <a:avLst/>
          </a:prstGeom>
        </p:spPr>
      </p:pic>
      <p:pic>
        <p:nvPicPr>
          <p:cNvPr id="9" name="Picture 8">
            <a:extLst>
              <a:ext uri="{FF2B5EF4-FFF2-40B4-BE49-F238E27FC236}">
                <a16:creationId xmlns:a16="http://schemas.microsoft.com/office/drawing/2014/main" xmlns="" id="{0435EEDF-12E9-F045-AAFF-B6A6BA90EEDE}"/>
              </a:ext>
            </a:extLst>
          </p:cNvPr>
          <p:cNvPicPr>
            <a:picLocks noChangeAspect="1"/>
          </p:cNvPicPr>
          <p:nvPr userDrawn="1"/>
        </p:nvPicPr>
        <p:blipFill>
          <a:blip r:embed="rId5" cstate="print"/>
          <a:stretch>
            <a:fillRect/>
          </a:stretch>
        </p:blipFill>
        <p:spPr>
          <a:xfrm>
            <a:off x="415978" y="383806"/>
            <a:ext cx="2778183" cy="1024798"/>
          </a:xfrm>
          <a:prstGeom prst="rect">
            <a:avLst/>
          </a:prstGeom>
        </p:spPr>
      </p:pic>
      <p:pic>
        <p:nvPicPr>
          <p:cNvPr id="3" name="Picture 2">
            <a:extLst>
              <a:ext uri="{FF2B5EF4-FFF2-40B4-BE49-F238E27FC236}">
                <a16:creationId xmlns:a16="http://schemas.microsoft.com/office/drawing/2014/main" xmlns="" id="{595CC2FF-229A-7440-970A-B1FD2FA952A7}"/>
              </a:ext>
            </a:extLst>
          </p:cNvPr>
          <p:cNvPicPr>
            <a:picLocks noChangeAspect="1"/>
          </p:cNvPicPr>
          <p:nvPr userDrawn="1"/>
        </p:nvPicPr>
        <p:blipFill>
          <a:blip r:embed="rId6" cstate="print"/>
          <a:stretch>
            <a:fillRect/>
          </a:stretch>
        </p:blipFill>
        <p:spPr>
          <a:xfrm>
            <a:off x="3202360" y="355072"/>
            <a:ext cx="1504665" cy="1082264"/>
          </a:xfrm>
          <a:prstGeom prst="rect">
            <a:avLst/>
          </a:prstGeom>
        </p:spPr>
      </p:pic>
    </p:spTree>
    <p:extLst>
      <p:ext uri="{BB962C8B-B14F-4D97-AF65-F5344CB8AC3E}">
        <p14:creationId xmlns:p14="http://schemas.microsoft.com/office/powerpoint/2010/main" xmlns="" val="28405819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cSld name="1_Заголовок и объект">
    <p:spTree>
      <p:nvGrpSpPr>
        <p:cNvPr id="1" name=""/>
        <p:cNvGrpSpPr/>
        <p:nvPr/>
      </p:nvGrpSpPr>
      <p:grpSpPr>
        <a:xfrm>
          <a:off x="0" y="0"/>
          <a:ext cx="0" cy="0"/>
          <a:chOff x="0" y="0"/>
          <a:chExt cx="0" cy="0"/>
        </a:xfrm>
      </p:grpSpPr>
      <p:sp>
        <p:nvSpPr>
          <p:cNvPr id="2" name="Название 1"/>
          <p:cNvSpPr>
            <a:spLocks noGrp="1"/>
          </p:cNvSpPr>
          <p:nvPr>
            <p:ph type="title" hasCustomPrompt="1"/>
          </p:nvPr>
        </p:nvSpPr>
        <p:spPr>
          <a:xfrm>
            <a:off x="457200" y="1011687"/>
            <a:ext cx="8229600" cy="794081"/>
          </a:xfrm>
          <a:prstGeom prst="rect">
            <a:avLst/>
          </a:prstGeom>
        </p:spPr>
        <p:txBody>
          <a:bodyPr lIns="99551" tIns="49775" rIns="99551" bIns="49775"/>
          <a:lstStyle>
            <a:lvl1pPr algn="l">
              <a:defRPr sz="1711" b="1">
                <a:solidFill>
                  <a:schemeClr val="tx1">
                    <a:lumMod val="75000"/>
                    <a:lumOff val="25000"/>
                  </a:schemeClr>
                </a:solidFill>
              </a:defRPr>
            </a:lvl1pPr>
          </a:lstStyle>
          <a:p>
            <a:r>
              <a:rPr lang="en-US" dirty="0"/>
              <a:t>ОБРАЗЕЦ ЗАГОЛОВКА</a:t>
            </a:r>
            <a:endParaRPr lang="ru-RU" dirty="0"/>
          </a:p>
        </p:txBody>
      </p:sp>
      <p:sp>
        <p:nvSpPr>
          <p:cNvPr id="3" name="Содержимое 2"/>
          <p:cNvSpPr>
            <a:spLocks noGrp="1"/>
          </p:cNvSpPr>
          <p:nvPr>
            <p:ph idx="1"/>
          </p:nvPr>
        </p:nvSpPr>
        <p:spPr>
          <a:xfrm>
            <a:off x="3175975" y="1805768"/>
            <a:ext cx="5511542" cy="463044"/>
          </a:xfrm>
          <a:prstGeom prst="rect">
            <a:avLst/>
          </a:prstGeom>
        </p:spPr>
        <p:txBody>
          <a:bodyPr lIns="99551" tIns="49775" rIns="99551" bIns="49775"/>
          <a:lstStyle>
            <a:lvl1pPr marL="0" marR="0" indent="0" algn="l" defTabSz="425829" rtl="0" eaLnBrk="1" fontAlgn="auto" latinLnBrk="0" hangingPunct="1">
              <a:lnSpc>
                <a:spcPct val="100000"/>
              </a:lnSpc>
              <a:spcBef>
                <a:spcPct val="20000"/>
              </a:spcBef>
              <a:spcAft>
                <a:spcPts val="0"/>
              </a:spcAft>
              <a:buClrTx/>
              <a:buSzTx/>
              <a:buFontTx/>
              <a:buNone/>
              <a:tabLst/>
              <a:defRPr sz="1369">
                <a:solidFill>
                  <a:srgbClr val="00909B"/>
                </a:solidFill>
              </a:defRPr>
            </a:lvl1pPr>
            <a:lvl2pPr algn="l">
              <a:defRPr/>
            </a:lvl2pPr>
            <a:lvl3pPr algn="l">
              <a:defRPr/>
            </a:lvl3pPr>
            <a:lvl4pPr algn="l">
              <a:defRPr/>
            </a:lvl4pPr>
            <a:lvl5pPr algn="l">
              <a:defRPr/>
            </a:lvl5pPr>
          </a:lstStyle>
          <a:p>
            <a:pPr lvl="0"/>
            <a:r>
              <a:rPr lang="en-US" dirty="0" err="1"/>
              <a:t>Образец</a:t>
            </a:r>
            <a:r>
              <a:rPr lang="en-US" dirty="0"/>
              <a:t> </a:t>
            </a:r>
            <a:r>
              <a:rPr lang="en-US" dirty="0" err="1"/>
              <a:t>текста</a:t>
            </a:r>
            <a:endParaRPr lang="ru-RU" dirty="0"/>
          </a:p>
          <a:p>
            <a:pPr lvl="0"/>
            <a:endParaRPr lang="ru-RU" dirty="0"/>
          </a:p>
        </p:txBody>
      </p:sp>
      <p:sp>
        <p:nvSpPr>
          <p:cNvPr id="8" name="Номер слайда 5"/>
          <p:cNvSpPr>
            <a:spLocks noGrp="1"/>
          </p:cNvSpPr>
          <p:nvPr>
            <p:ph type="sldNum" sz="quarter" idx="4"/>
          </p:nvPr>
        </p:nvSpPr>
        <p:spPr>
          <a:xfrm>
            <a:off x="8324706" y="6398999"/>
            <a:ext cx="414246" cy="271659"/>
          </a:xfrm>
          <a:prstGeom prst="rect">
            <a:avLst/>
          </a:prstGeom>
        </p:spPr>
        <p:txBody>
          <a:bodyPr vert="horz" lIns="99551" tIns="49775" rIns="99551" bIns="49775" rtlCol="0" anchor="ctr"/>
          <a:lstStyle>
            <a:lvl1pPr algn="r">
              <a:defRPr sz="1112">
                <a:solidFill>
                  <a:srgbClr val="685BB6"/>
                </a:solidFill>
                <a:latin typeface="Tahoma"/>
              </a:defRPr>
            </a:lvl1pPr>
          </a:lstStyle>
          <a:p>
            <a:fld id="{23D704CE-4D68-584A-838A-AE5576E77FBD}" type="slidenum">
              <a:rPr lang="ru-RU" smtClean="0"/>
              <a:pPr/>
              <a:t>‹#›</a:t>
            </a:fld>
            <a:endParaRPr lang="ru-RU" dirty="0"/>
          </a:p>
        </p:txBody>
      </p:sp>
      <p:sp>
        <p:nvSpPr>
          <p:cNvPr id="6" name="Содержимое 2"/>
          <p:cNvSpPr>
            <a:spLocks noGrp="1"/>
          </p:cNvSpPr>
          <p:nvPr>
            <p:ph idx="10"/>
          </p:nvPr>
        </p:nvSpPr>
        <p:spPr>
          <a:xfrm>
            <a:off x="457201" y="1805767"/>
            <a:ext cx="2585005" cy="4288360"/>
          </a:xfrm>
          <a:prstGeom prst="rect">
            <a:avLst/>
          </a:prstGeom>
        </p:spPr>
        <p:txBody>
          <a:bodyPr lIns="99551" tIns="49775" rIns="99551" bIns="49775"/>
          <a:lstStyle>
            <a:lvl1pPr marL="145318" indent="-145318" algn="l">
              <a:buClr>
                <a:srgbClr val="00909B"/>
              </a:buClr>
              <a:tabLst/>
              <a:defRPr sz="1027">
                <a:solidFill>
                  <a:schemeClr val="tx1">
                    <a:lumMod val="75000"/>
                    <a:lumOff val="25000"/>
                  </a:schemeClr>
                </a:solidFill>
              </a:defRPr>
            </a:lvl1pPr>
            <a:lvl2pPr algn="l">
              <a:defRPr/>
            </a:lvl2pPr>
            <a:lvl3pPr algn="l">
              <a:defRPr/>
            </a:lvl3pPr>
            <a:lvl4pPr algn="l">
              <a:defRPr/>
            </a:lvl4pPr>
            <a:lvl5pPr algn="l">
              <a:defRPr/>
            </a:lvl5pPr>
          </a:lstStyle>
          <a:p>
            <a:pPr lvl="0"/>
            <a:r>
              <a:rPr lang="en-US" dirty="0" err="1"/>
              <a:t>Образец</a:t>
            </a:r>
            <a:r>
              <a:rPr lang="en-US" dirty="0"/>
              <a:t> </a:t>
            </a:r>
            <a:r>
              <a:rPr lang="en-US" dirty="0" err="1"/>
              <a:t>текста</a:t>
            </a:r>
            <a:endParaRPr lang="ru-RU" dirty="0"/>
          </a:p>
        </p:txBody>
      </p:sp>
      <p:sp>
        <p:nvSpPr>
          <p:cNvPr id="10" name="Содержимое 2"/>
          <p:cNvSpPr>
            <a:spLocks noGrp="1"/>
          </p:cNvSpPr>
          <p:nvPr>
            <p:ph idx="11" hasCustomPrompt="1"/>
          </p:nvPr>
        </p:nvSpPr>
        <p:spPr>
          <a:xfrm>
            <a:off x="3175975" y="2371940"/>
            <a:ext cx="5510824" cy="3708705"/>
          </a:xfrm>
          <a:prstGeom prst="rect">
            <a:avLst/>
          </a:prstGeom>
        </p:spPr>
        <p:txBody>
          <a:bodyPr lIns="99551" tIns="49775" rIns="99551" bIns="49775"/>
          <a:lstStyle>
            <a:lvl1pPr marL="0" indent="0" algn="l">
              <a:buNone/>
              <a:defRPr sz="1027">
                <a:solidFill>
                  <a:schemeClr val="tx1">
                    <a:lumMod val="75000"/>
                    <a:lumOff val="25000"/>
                  </a:schemeClr>
                </a:solidFill>
              </a:defRPr>
            </a:lvl1pPr>
            <a:lvl2pPr algn="l">
              <a:defRPr/>
            </a:lvl2pPr>
            <a:lvl3pPr algn="l">
              <a:defRPr/>
            </a:lvl3pPr>
            <a:lvl4pPr algn="l">
              <a:defRPr/>
            </a:lvl4pPr>
            <a:lvl5pPr algn="l">
              <a:defRPr/>
            </a:lvl5pPr>
          </a:lstStyle>
          <a:p>
            <a:pPr lvl="0"/>
            <a:r>
              <a:rPr lang="ru-RU" dirty="0"/>
              <a:t>Текст</a:t>
            </a:r>
          </a:p>
        </p:txBody>
      </p:sp>
      <p:pic>
        <p:nvPicPr>
          <p:cNvPr id="7" name="Рисунок 3">
            <a:extLst>
              <a:ext uri="{FF2B5EF4-FFF2-40B4-BE49-F238E27FC236}">
                <a16:creationId xmlns:a16="http://schemas.microsoft.com/office/drawing/2014/main" xmlns="" id="{DDD74E02-2E46-3E4D-8DA4-0E1CBD93E0CF}"/>
              </a:ext>
            </a:extLst>
          </p:cNvPr>
          <p:cNvPicPr>
            <a:picLocks noChangeAspect="1"/>
          </p:cNvPicPr>
          <p:nvPr userDrawn="1"/>
        </p:nvPicPr>
        <p:blipFill rotWithShape="1">
          <a:blip r:embed="rId2" cstate="print"/>
          <a:srcRect l="3666" t="6409" r="69767" b="80248"/>
          <a:stretch/>
        </p:blipFill>
        <p:spPr>
          <a:xfrm>
            <a:off x="273843" y="7509"/>
            <a:ext cx="2431990" cy="917734"/>
          </a:xfrm>
          <a:prstGeom prst="rect">
            <a:avLst/>
          </a:prstGeom>
        </p:spPr>
      </p:pic>
      <p:pic>
        <p:nvPicPr>
          <p:cNvPr id="5" name="Picture 4">
            <a:extLst>
              <a:ext uri="{FF2B5EF4-FFF2-40B4-BE49-F238E27FC236}">
                <a16:creationId xmlns:a16="http://schemas.microsoft.com/office/drawing/2014/main" xmlns="" id="{A3E5282F-6420-D340-BC72-2E9F65F21916}"/>
              </a:ext>
            </a:extLst>
          </p:cNvPr>
          <p:cNvPicPr>
            <a:picLocks noChangeAspect="1"/>
          </p:cNvPicPr>
          <p:nvPr userDrawn="1"/>
        </p:nvPicPr>
        <p:blipFill rotWithShape="1">
          <a:blip r:embed="rId3"/>
          <a:srcRect l="35153"/>
          <a:stretch/>
        </p:blipFill>
        <p:spPr>
          <a:xfrm>
            <a:off x="5183638" y="0"/>
            <a:ext cx="3960361" cy="971035"/>
          </a:xfrm>
          <a:prstGeom prst="rect">
            <a:avLst/>
          </a:prstGeom>
        </p:spPr>
      </p:pic>
      <p:pic>
        <p:nvPicPr>
          <p:cNvPr id="9" name="Picture 8">
            <a:extLst>
              <a:ext uri="{FF2B5EF4-FFF2-40B4-BE49-F238E27FC236}">
                <a16:creationId xmlns:a16="http://schemas.microsoft.com/office/drawing/2014/main" xmlns="" id="{44F05770-E45E-9946-B355-0587D9F04CE8}"/>
              </a:ext>
            </a:extLst>
          </p:cNvPr>
          <p:cNvPicPr>
            <a:picLocks noChangeAspect="1"/>
          </p:cNvPicPr>
          <p:nvPr userDrawn="1"/>
        </p:nvPicPr>
        <p:blipFill>
          <a:blip r:embed="rId4" cstate="print"/>
          <a:stretch>
            <a:fillRect/>
          </a:stretch>
        </p:blipFill>
        <p:spPr>
          <a:xfrm>
            <a:off x="3559021" y="7509"/>
            <a:ext cx="1351299" cy="971952"/>
          </a:xfrm>
          <a:prstGeom prst="rect">
            <a:avLst/>
          </a:prstGeom>
        </p:spPr>
      </p:pic>
    </p:spTree>
    <p:extLst>
      <p:ext uri="{BB962C8B-B14F-4D97-AF65-F5344CB8AC3E}">
        <p14:creationId xmlns:p14="http://schemas.microsoft.com/office/powerpoint/2010/main" xmlns="" val="275393026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Заголовок раздела">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xmlns="" id="{A5591FA0-68DE-5D41-9EC6-C1F03BA3D12C}"/>
              </a:ext>
            </a:extLst>
          </p:cNvPr>
          <p:cNvPicPr>
            <a:picLocks noChangeAspect="1"/>
          </p:cNvPicPr>
          <p:nvPr userDrawn="1"/>
        </p:nvPicPr>
        <p:blipFill rotWithShape="1">
          <a:blip r:embed="rId2"/>
          <a:srcRect l="4635" t="40550"/>
          <a:stretch/>
        </p:blipFill>
        <p:spPr>
          <a:xfrm>
            <a:off x="0" y="0"/>
            <a:ext cx="9144000" cy="6858000"/>
          </a:xfrm>
          <a:prstGeom prst="rect">
            <a:avLst/>
          </a:prstGeom>
        </p:spPr>
      </p:pic>
      <p:pic>
        <p:nvPicPr>
          <p:cNvPr id="4" name="Picture 3">
            <a:extLst>
              <a:ext uri="{FF2B5EF4-FFF2-40B4-BE49-F238E27FC236}">
                <a16:creationId xmlns:a16="http://schemas.microsoft.com/office/drawing/2014/main" xmlns="" id="{22C831A5-9C48-464C-8030-920CB3EB68A3}"/>
              </a:ext>
            </a:extLst>
          </p:cNvPr>
          <p:cNvPicPr>
            <a:picLocks noChangeAspect="1"/>
          </p:cNvPicPr>
          <p:nvPr userDrawn="1"/>
        </p:nvPicPr>
        <p:blipFill rotWithShape="1">
          <a:blip r:embed="rId3"/>
          <a:srcRect b="28162"/>
          <a:stretch/>
        </p:blipFill>
        <p:spPr>
          <a:xfrm>
            <a:off x="3330362" y="3085826"/>
            <a:ext cx="4591104" cy="3772175"/>
          </a:xfrm>
          <a:prstGeom prst="rect">
            <a:avLst/>
          </a:prstGeom>
        </p:spPr>
      </p:pic>
      <p:sp>
        <p:nvSpPr>
          <p:cNvPr id="5" name="Название 1">
            <a:extLst>
              <a:ext uri="{FF2B5EF4-FFF2-40B4-BE49-F238E27FC236}">
                <a16:creationId xmlns:a16="http://schemas.microsoft.com/office/drawing/2014/main" xmlns="" id="{FD97CC8C-CB79-CA4D-9873-4064BBDA385F}"/>
              </a:ext>
            </a:extLst>
          </p:cNvPr>
          <p:cNvSpPr>
            <a:spLocks noGrp="1"/>
          </p:cNvSpPr>
          <p:nvPr>
            <p:ph type="title"/>
          </p:nvPr>
        </p:nvSpPr>
        <p:spPr>
          <a:xfrm>
            <a:off x="1979811" y="2857034"/>
            <a:ext cx="5184377" cy="1632666"/>
          </a:xfrm>
          <a:prstGeom prst="rect">
            <a:avLst/>
          </a:prstGeom>
        </p:spPr>
        <p:txBody>
          <a:bodyPr lIns="99551" tIns="49775" rIns="99551" bIns="49775" anchor="t"/>
          <a:lstStyle>
            <a:lvl1pPr algn="l">
              <a:defRPr sz="3422" b="1" cap="all">
                <a:solidFill>
                  <a:schemeClr val="bg1"/>
                </a:solidFill>
              </a:defRPr>
            </a:lvl1pPr>
          </a:lstStyle>
          <a:p>
            <a:r>
              <a:rPr lang="en-US" dirty="0" err="1"/>
              <a:t>Образец</a:t>
            </a:r>
            <a:r>
              <a:rPr lang="en-US" dirty="0"/>
              <a:t> </a:t>
            </a:r>
            <a:r>
              <a:rPr lang="en-US" dirty="0" err="1"/>
              <a:t>заголовка</a:t>
            </a:r>
            <a:endParaRPr lang="ru-RU" dirty="0"/>
          </a:p>
        </p:txBody>
      </p:sp>
    </p:spTree>
    <p:extLst>
      <p:ext uri="{BB962C8B-B14F-4D97-AF65-F5344CB8AC3E}">
        <p14:creationId xmlns:p14="http://schemas.microsoft.com/office/powerpoint/2010/main" xmlns="" val="37181920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Two Content">
    <p:spTree>
      <p:nvGrpSpPr>
        <p:cNvPr id="1" name=""/>
        <p:cNvGrpSpPr/>
        <p:nvPr/>
      </p:nvGrpSpPr>
      <p:grpSpPr>
        <a:xfrm>
          <a:off x="0" y="0"/>
          <a:ext cx="0" cy="0"/>
          <a:chOff x="0" y="0"/>
          <a:chExt cx="0" cy="0"/>
        </a:xfrm>
      </p:grpSpPr>
      <p:sp>
        <p:nvSpPr>
          <p:cNvPr id="38" name="Shape 38"/>
          <p:cNvSpPr>
            <a:spLocks noGrp="1"/>
          </p:cNvSpPr>
          <p:nvPr>
            <p:ph type="title"/>
          </p:nvPr>
        </p:nvSpPr>
        <p:spPr>
          <a:prstGeom prst="rect">
            <a:avLst/>
          </a:prstGeom>
        </p:spPr>
        <p:txBody>
          <a:bodyPr/>
          <a:lstStyle/>
          <a:p>
            <a:r>
              <a:t>Текст заголовка</a:t>
            </a:r>
          </a:p>
        </p:txBody>
      </p:sp>
      <p:sp>
        <p:nvSpPr>
          <p:cNvPr id="39" name="Shape 39"/>
          <p:cNvSpPr>
            <a:spLocks noGrp="1"/>
          </p:cNvSpPr>
          <p:nvPr>
            <p:ph type="body" sz="half" idx="1"/>
          </p:nvPr>
        </p:nvSpPr>
        <p:spPr>
          <a:xfrm>
            <a:off x="628650" y="1825625"/>
            <a:ext cx="3886200" cy="4351338"/>
          </a:xfrm>
          <a:prstGeom prst="rect">
            <a:avLst/>
          </a:prstGeom>
        </p:spPr>
        <p:txBody>
          <a:bodyPr/>
          <a:lstStyle/>
          <a:p>
            <a:r>
              <a:t>Уровень текста 1</a:t>
            </a:r>
          </a:p>
          <a:p>
            <a:pPr lvl="1"/>
            <a:r>
              <a:t>Уровень текста 2</a:t>
            </a:r>
          </a:p>
          <a:p>
            <a:pPr lvl="2"/>
            <a:r>
              <a:t>Уровень текста 3</a:t>
            </a:r>
          </a:p>
          <a:p>
            <a:pPr lvl="3"/>
            <a:r>
              <a:t>Уровень текста 4</a:t>
            </a:r>
          </a:p>
          <a:p>
            <a:pPr lvl="4"/>
            <a:r>
              <a:t>Уровень текста 5</a:t>
            </a:r>
          </a:p>
        </p:txBody>
      </p:sp>
      <p:sp>
        <p:nvSpPr>
          <p:cNvPr id="40" name="Shape 40"/>
          <p:cNvSpPr>
            <a:spLocks noGrp="1"/>
          </p:cNvSpPr>
          <p:nvPr>
            <p:ph type="sldNum" sz="quarter" idx="2"/>
          </p:nvPr>
        </p:nvSpPr>
        <p:spPr>
          <a:xfrm>
            <a:off x="8251373" y="6404295"/>
            <a:ext cx="263979" cy="269237"/>
          </a:xfrm>
          <a:prstGeom prst="rect">
            <a:avLst/>
          </a:prstGeom>
        </p:spPr>
        <p:txBody>
          <a:bodyPr/>
          <a:lstStyle/>
          <a:p>
            <a:fld id="{86CB4B4D-7CA3-9044-876B-883B54F8677D}" type="slidenum">
              <a:rPr/>
              <a:pPr/>
              <a:t>‹#›</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Comparison">
    <p:spTree>
      <p:nvGrpSpPr>
        <p:cNvPr id="1" name=""/>
        <p:cNvGrpSpPr/>
        <p:nvPr/>
      </p:nvGrpSpPr>
      <p:grpSpPr>
        <a:xfrm>
          <a:off x="0" y="0"/>
          <a:ext cx="0" cy="0"/>
          <a:chOff x="0" y="0"/>
          <a:chExt cx="0" cy="0"/>
        </a:xfrm>
      </p:grpSpPr>
      <p:sp>
        <p:nvSpPr>
          <p:cNvPr id="47" name="Shape 47"/>
          <p:cNvSpPr>
            <a:spLocks noGrp="1"/>
          </p:cNvSpPr>
          <p:nvPr>
            <p:ph type="title"/>
          </p:nvPr>
        </p:nvSpPr>
        <p:spPr>
          <a:xfrm>
            <a:off x="629841" y="365125"/>
            <a:ext cx="7886701" cy="1325564"/>
          </a:xfrm>
          <a:prstGeom prst="rect">
            <a:avLst/>
          </a:prstGeom>
        </p:spPr>
        <p:txBody>
          <a:bodyPr/>
          <a:lstStyle/>
          <a:p>
            <a:r>
              <a:t>Текст заголовка</a:t>
            </a:r>
          </a:p>
        </p:txBody>
      </p:sp>
      <p:sp>
        <p:nvSpPr>
          <p:cNvPr id="48" name="Shape 48"/>
          <p:cNvSpPr>
            <a:spLocks noGrp="1"/>
          </p:cNvSpPr>
          <p:nvPr>
            <p:ph type="body" sz="quarter" idx="1"/>
          </p:nvPr>
        </p:nvSpPr>
        <p:spPr>
          <a:xfrm>
            <a:off x="629841" y="1681163"/>
            <a:ext cx="3868343" cy="823917"/>
          </a:xfrm>
          <a:prstGeom prst="rect">
            <a:avLst/>
          </a:prstGeom>
        </p:spPr>
        <p:txBody>
          <a:bodyPr anchor="b"/>
          <a:lstStyle>
            <a:lvl1pPr marL="0" indent="0">
              <a:buSzTx/>
              <a:buFontTx/>
              <a:buNone/>
              <a:defRPr sz="2400" b="1"/>
            </a:lvl1pPr>
            <a:lvl2pPr marL="0" indent="0">
              <a:buSzTx/>
              <a:buFontTx/>
              <a:buNone/>
              <a:defRPr sz="2400" b="1"/>
            </a:lvl2pPr>
            <a:lvl3pPr marL="0" indent="0">
              <a:buSzTx/>
              <a:buFontTx/>
              <a:buNone/>
              <a:defRPr sz="2400" b="1"/>
            </a:lvl3pPr>
            <a:lvl4pPr marL="0" indent="0">
              <a:buSzTx/>
              <a:buFontTx/>
              <a:buNone/>
              <a:defRPr sz="2400" b="1"/>
            </a:lvl4pPr>
            <a:lvl5pPr marL="0" indent="0">
              <a:buSzTx/>
              <a:buFontTx/>
              <a:buNone/>
              <a:defRPr sz="2400" b="1"/>
            </a:lvl5pPr>
          </a:lstStyle>
          <a:p>
            <a:r>
              <a:t>Уровень текста 1</a:t>
            </a:r>
          </a:p>
          <a:p>
            <a:pPr lvl="1"/>
            <a:r>
              <a:t>Уровень текста 2</a:t>
            </a:r>
          </a:p>
          <a:p>
            <a:pPr lvl="2"/>
            <a:r>
              <a:t>Уровень текста 3</a:t>
            </a:r>
          </a:p>
          <a:p>
            <a:pPr lvl="3"/>
            <a:r>
              <a:t>Уровень текста 4</a:t>
            </a:r>
          </a:p>
          <a:p>
            <a:pPr lvl="4"/>
            <a:r>
              <a:t>Уровень текста 5</a:t>
            </a:r>
          </a:p>
        </p:txBody>
      </p:sp>
      <p:sp>
        <p:nvSpPr>
          <p:cNvPr id="49" name="Shape 49"/>
          <p:cNvSpPr>
            <a:spLocks noGrp="1"/>
          </p:cNvSpPr>
          <p:nvPr>
            <p:ph type="body" sz="quarter" idx="13"/>
          </p:nvPr>
        </p:nvSpPr>
        <p:spPr>
          <a:xfrm>
            <a:off x="4629148" y="1681163"/>
            <a:ext cx="3887396" cy="823914"/>
          </a:xfrm>
          <a:prstGeom prst="rect">
            <a:avLst/>
          </a:prstGeom>
        </p:spPr>
        <p:txBody>
          <a:bodyPr anchor="b"/>
          <a:lstStyle/>
          <a:p>
            <a:endParaRPr/>
          </a:p>
        </p:txBody>
      </p:sp>
      <p:sp>
        <p:nvSpPr>
          <p:cNvPr id="50" name="Shape 50"/>
          <p:cNvSpPr>
            <a:spLocks noGrp="1"/>
          </p:cNvSpPr>
          <p:nvPr>
            <p:ph type="sldNum" sz="quarter" idx="2"/>
          </p:nvPr>
        </p:nvSpPr>
        <p:spPr>
          <a:xfrm>
            <a:off x="8251373" y="6404295"/>
            <a:ext cx="263979" cy="269237"/>
          </a:xfrm>
          <a:prstGeom prst="rect">
            <a:avLst/>
          </a:prstGeom>
        </p:spPr>
        <p:txBody>
          <a:bodyPr/>
          <a:lstStyle/>
          <a:p>
            <a:fld id="{86CB4B4D-7CA3-9044-876B-883B54F8677D}" type="slidenum">
              <a:rPr/>
              <a:pPr/>
              <a:t>‹#›</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Title Only">
    <p:spTree>
      <p:nvGrpSpPr>
        <p:cNvPr id="1" name=""/>
        <p:cNvGrpSpPr/>
        <p:nvPr/>
      </p:nvGrpSpPr>
      <p:grpSpPr>
        <a:xfrm>
          <a:off x="0" y="0"/>
          <a:ext cx="0" cy="0"/>
          <a:chOff x="0" y="0"/>
          <a:chExt cx="0" cy="0"/>
        </a:xfrm>
      </p:grpSpPr>
      <p:sp>
        <p:nvSpPr>
          <p:cNvPr id="57" name="Shape 57"/>
          <p:cNvSpPr>
            <a:spLocks noGrp="1"/>
          </p:cNvSpPr>
          <p:nvPr>
            <p:ph type="title"/>
          </p:nvPr>
        </p:nvSpPr>
        <p:spPr>
          <a:prstGeom prst="rect">
            <a:avLst/>
          </a:prstGeom>
        </p:spPr>
        <p:txBody>
          <a:bodyPr/>
          <a:lstStyle/>
          <a:p>
            <a:r>
              <a:t>Текст заголовка</a:t>
            </a:r>
          </a:p>
        </p:txBody>
      </p:sp>
      <p:sp>
        <p:nvSpPr>
          <p:cNvPr id="58" name="Shape 58"/>
          <p:cNvSpPr>
            <a:spLocks noGrp="1"/>
          </p:cNvSpPr>
          <p:nvPr>
            <p:ph type="sldNum" sz="quarter" idx="2"/>
          </p:nvPr>
        </p:nvSpPr>
        <p:spPr>
          <a:xfrm>
            <a:off x="8251373" y="6404295"/>
            <a:ext cx="263979" cy="269237"/>
          </a:xfrm>
          <a:prstGeom prst="rect">
            <a:avLst/>
          </a:prstGeom>
        </p:spPr>
        <p:txBody>
          <a:bodyPr/>
          <a:lstStyle/>
          <a:p>
            <a:fld id="{86CB4B4D-7CA3-9044-876B-883B54F8677D}" type="slidenum">
              <a:rPr/>
              <a:pPr/>
              <a:t>‹#›</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Blank">
    <p:spTree>
      <p:nvGrpSpPr>
        <p:cNvPr id="1" name=""/>
        <p:cNvGrpSpPr/>
        <p:nvPr/>
      </p:nvGrpSpPr>
      <p:grpSpPr>
        <a:xfrm>
          <a:off x="0" y="0"/>
          <a:ext cx="0" cy="0"/>
          <a:chOff x="0" y="0"/>
          <a:chExt cx="0" cy="0"/>
        </a:xfrm>
      </p:grpSpPr>
      <p:sp>
        <p:nvSpPr>
          <p:cNvPr id="65" name="Shape 65"/>
          <p:cNvSpPr>
            <a:spLocks noGrp="1"/>
          </p:cNvSpPr>
          <p:nvPr>
            <p:ph type="sldNum" sz="quarter" idx="2"/>
          </p:nvPr>
        </p:nvSpPr>
        <p:spPr>
          <a:xfrm>
            <a:off x="8251373" y="6404295"/>
            <a:ext cx="263979" cy="269237"/>
          </a:xfrm>
          <a:prstGeom prst="rect">
            <a:avLst/>
          </a:prstGeom>
        </p:spPr>
        <p:txBody>
          <a:bodyPr/>
          <a:lstStyle/>
          <a:p>
            <a:fld id="{86CB4B4D-7CA3-9044-876B-883B54F8677D}" type="slidenum">
              <a:rPr/>
              <a:pPr/>
              <a:t>‹#›</a:t>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Content with Caption">
    <p:spTree>
      <p:nvGrpSpPr>
        <p:cNvPr id="1" name=""/>
        <p:cNvGrpSpPr/>
        <p:nvPr/>
      </p:nvGrpSpPr>
      <p:grpSpPr>
        <a:xfrm>
          <a:off x="0" y="0"/>
          <a:ext cx="0" cy="0"/>
          <a:chOff x="0" y="0"/>
          <a:chExt cx="0" cy="0"/>
        </a:xfrm>
      </p:grpSpPr>
      <p:sp>
        <p:nvSpPr>
          <p:cNvPr id="72" name="Shape 72"/>
          <p:cNvSpPr>
            <a:spLocks noGrp="1"/>
          </p:cNvSpPr>
          <p:nvPr>
            <p:ph type="title"/>
          </p:nvPr>
        </p:nvSpPr>
        <p:spPr>
          <a:xfrm>
            <a:off x="629841" y="457200"/>
            <a:ext cx="2949178" cy="1600200"/>
          </a:xfrm>
          <a:prstGeom prst="rect">
            <a:avLst/>
          </a:prstGeom>
        </p:spPr>
        <p:txBody>
          <a:bodyPr anchor="b"/>
          <a:lstStyle>
            <a:lvl1pPr>
              <a:defRPr sz="3200"/>
            </a:lvl1pPr>
          </a:lstStyle>
          <a:p>
            <a:r>
              <a:t>Текст заголовка</a:t>
            </a:r>
          </a:p>
        </p:txBody>
      </p:sp>
      <p:sp>
        <p:nvSpPr>
          <p:cNvPr id="73" name="Shape 73"/>
          <p:cNvSpPr>
            <a:spLocks noGrp="1"/>
          </p:cNvSpPr>
          <p:nvPr>
            <p:ph type="body" sz="half" idx="1"/>
          </p:nvPr>
        </p:nvSpPr>
        <p:spPr>
          <a:xfrm>
            <a:off x="3887391" y="987425"/>
            <a:ext cx="4629152" cy="4873627"/>
          </a:xfrm>
          <a:prstGeom prst="rect">
            <a:avLst/>
          </a:prstGeom>
        </p:spPr>
        <p:txBody>
          <a:bodyPr/>
          <a:lstStyle>
            <a:lvl1pPr>
              <a:defRPr sz="3200"/>
            </a:lvl1pPr>
            <a:lvl2pPr marL="718457" indent="-261257">
              <a:defRPr sz="3200"/>
            </a:lvl2pPr>
            <a:lvl3pPr marL="1219200" indent="-304800">
              <a:defRPr sz="3200"/>
            </a:lvl3pPr>
            <a:lvl4pPr marL="1737360" indent="-365760">
              <a:defRPr sz="3200"/>
            </a:lvl4pPr>
            <a:lvl5pPr marL="2194560" indent="-365760">
              <a:defRPr sz="3200"/>
            </a:lvl5pPr>
          </a:lstStyle>
          <a:p>
            <a:r>
              <a:t>Уровень текста 1</a:t>
            </a:r>
          </a:p>
          <a:p>
            <a:pPr lvl="1"/>
            <a:r>
              <a:t>Уровень текста 2</a:t>
            </a:r>
          </a:p>
          <a:p>
            <a:pPr lvl="2"/>
            <a:r>
              <a:t>Уровень текста 3</a:t>
            </a:r>
          </a:p>
          <a:p>
            <a:pPr lvl="3"/>
            <a:r>
              <a:t>Уровень текста 4</a:t>
            </a:r>
          </a:p>
          <a:p>
            <a:pPr lvl="4"/>
            <a:r>
              <a:t>Уровень текста 5</a:t>
            </a:r>
          </a:p>
        </p:txBody>
      </p:sp>
      <p:sp>
        <p:nvSpPr>
          <p:cNvPr id="74" name="Shape 74"/>
          <p:cNvSpPr>
            <a:spLocks noGrp="1"/>
          </p:cNvSpPr>
          <p:nvPr>
            <p:ph type="body" sz="quarter" idx="13"/>
          </p:nvPr>
        </p:nvSpPr>
        <p:spPr>
          <a:xfrm>
            <a:off x="629838" y="2057400"/>
            <a:ext cx="2949183" cy="3811588"/>
          </a:xfrm>
          <a:prstGeom prst="rect">
            <a:avLst/>
          </a:prstGeom>
        </p:spPr>
        <p:txBody>
          <a:bodyPr/>
          <a:lstStyle/>
          <a:p>
            <a:endParaRPr/>
          </a:p>
        </p:txBody>
      </p:sp>
      <p:sp>
        <p:nvSpPr>
          <p:cNvPr id="75" name="Shape 75"/>
          <p:cNvSpPr>
            <a:spLocks noGrp="1"/>
          </p:cNvSpPr>
          <p:nvPr>
            <p:ph type="sldNum" sz="quarter" idx="2"/>
          </p:nvPr>
        </p:nvSpPr>
        <p:spPr>
          <a:xfrm>
            <a:off x="8251373" y="6404295"/>
            <a:ext cx="263979" cy="269237"/>
          </a:xfrm>
          <a:prstGeom prst="rect">
            <a:avLst/>
          </a:prstGeom>
        </p:spPr>
        <p:txBody>
          <a:bodyPr/>
          <a:lstStyle/>
          <a:p>
            <a:fld id="{86CB4B4D-7CA3-9044-876B-883B54F8677D}" type="slidenum">
              <a:rPr/>
              <a:pPr/>
              <a:t>‹#›</a:t>
            </a:fld>
            <a:endParaRP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Picture with Caption">
    <p:spTree>
      <p:nvGrpSpPr>
        <p:cNvPr id="1" name=""/>
        <p:cNvGrpSpPr/>
        <p:nvPr/>
      </p:nvGrpSpPr>
      <p:grpSpPr>
        <a:xfrm>
          <a:off x="0" y="0"/>
          <a:ext cx="0" cy="0"/>
          <a:chOff x="0" y="0"/>
          <a:chExt cx="0" cy="0"/>
        </a:xfrm>
      </p:grpSpPr>
      <p:sp>
        <p:nvSpPr>
          <p:cNvPr id="82" name="Shape 82"/>
          <p:cNvSpPr>
            <a:spLocks noGrp="1"/>
          </p:cNvSpPr>
          <p:nvPr>
            <p:ph type="title"/>
          </p:nvPr>
        </p:nvSpPr>
        <p:spPr>
          <a:xfrm>
            <a:off x="629841" y="457200"/>
            <a:ext cx="2949178" cy="1600200"/>
          </a:xfrm>
          <a:prstGeom prst="rect">
            <a:avLst/>
          </a:prstGeom>
        </p:spPr>
        <p:txBody>
          <a:bodyPr anchor="b"/>
          <a:lstStyle>
            <a:lvl1pPr>
              <a:defRPr sz="3200"/>
            </a:lvl1pPr>
          </a:lstStyle>
          <a:p>
            <a:r>
              <a:t>Текст заголовка</a:t>
            </a:r>
          </a:p>
        </p:txBody>
      </p:sp>
      <p:sp>
        <p:nvSpPr>
          <p:cNvPr id="83" name="Shape 83"/>
          <p:cNvSpPr>
            <a:spLocks noGrp="1"/>
          </p:cNvSpPr>
          <p:nvPr>
            <p:ph type="pic" sz="half" idx="13"/>
          </p:nvPr>
        </p:nvSpPr>
        <p:spPr>
          <a:xfrm>
            <a:off x="3887391" y="987425"/>
            <a:ext cx="4629152" cy="4873627"/>
          </a:xfrm>
          <a:prstGeom prst="rect">
            <a:avLst/>
          </a:prstGeom>
        </p:spPr>
        <p:txBody>
          <a:bodyPr lIns="91439" tIns="45719" rIns="91439" bIns="45719">
            <a:noAutofit/>
          </a:bodyPr>
          <a:lstStyle/>
          <a:p>
            <a:endParaRPr/>
          </a:p>
        </p:txBody>
      </p:sp>
      <p:sp>
        <p:nvSpPr>
          <p:cNvPr id="84" name="Shape 84"/>
          <p:cNvSpPr>
            <a:spLocks noGrp="1"/>
          </p:cNvSpPr>
          <p:nvPr>
            <p:ph type="body" sz="quarter" idx="1"/>
          </p:nvPr>
        </p:nvSpPr>
        <p:spPr>
          <a:xfrm>
            <a:off x="629841" y="2057400"/>
            <a:ext cx="2949178" cy="3811588"/>
          </a:xfrm>
          <a:prstGeom prst="rect">
            <a:avLst/>
          </a:prstGeom>
        </p:spPr>
        <p:txBody>
          <a:bodyPr/>
          <a:lstStyle>
            <a:lvl1pPr marL="0" indent="0">
              <a:buSzTx/>
              <a:buFontTx/>
              <a:buNone/>
              <a:defRPr sz="1600"/>
            </a:lvl1pPr>
            <a:lvl2pPr marL="0" indent="0">
              <a:buSzTx/>
              <a:buFontTx/>
              <a:buNone/>
              <a:defRPr sz="1600"/>
            </a:lvl2pPr>
            <a:lvl3pPr marL="0" indent="0">
              <a:buSzTx/>
              <a:buFontTx/>
              <a:buNone/>
              <a:defRPr sz="1600"/>
            </a:lvl3pPr>
            <a:lvl4pPr marL="0" indent="0">
              <a:buSzTx/>
              <a:buFontTx/>
              <a:buNone/>
              <a:defRPr sz="1600"/>
            </a:lvl4pPr>
            <a:lvl5pPr marL="0" indent="0">
              <a:buSzTx/>
              <a:buFontTx/>
              <a:buNone/>
              <a:defRPr sz="1600"/>
            </a:lvl5pPr>
          </a:lstStyle>
          <a:p>
            <a:r>
              <a:t>Уровень текста 1</a:t>
            </a:r>
          </a:p>
          <a:p>
            <a:pPr lvl="1"/>
            <a:r>
              <a:t>Уровень текста 2</a:t>
            </a:r>
          </a:p>
          <a:p>
            <a:pPr lvl="2"/>
            <a:r>
              <a:t>Уровень текста 3</a:t>
            </a:r>
          </a:p>
          <a:p>
            <a:pPr lvl="3"/>
            <a:r>
              <a:t>Уровень текста 4</a:t>
            </a:r>
          </a:p>
          <a:p>
            <a:pPr lvl="4"/>
            <a:r>
              <a:t>Уровень текста 5</a:t>
            </a:r>
          </a:p>
        </p:txBody>
      </p:sp>
      <p:sp>
        <p:nvSpPr>
          <p:cNvPr id="85" name="Shape 85"/>
          <p:cNvSpPr>
            <a:spLocks noGrp="1"/>
          </p:cNvSpPr>
          <p:nvPr>
            <p:ph type="sldNum" sz="quarter" idx="2"/>
          </p:nvPr>
        </p:nvSpPr>
        <p:spPr>
          <a:xfrm>
            <a:off x="8251373" y="6404295"/>
            <a:ext cx="263979" cy="269237"/>
          </a:xfrm>
          <a:prstGeom prst="rect">
            <a:avLst/>
          </a:prstGeom>
        </p:spPr>
        <p:txBody>
          <a:bodyPr/>
          <a:lstStyle/>
          <a:p>
            <a:fld id="{86CB4B4D-7CA3-9044-876B-883B54F8677D}" type="slidenum">
              <a:rPr/>
              <a:pPr/>
              <a:t>‹#›</a:t>
            </a:fld>
            <a:endParaRP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tx">
  <p:cSld name="Title and Vertical Text">
    <p:spTree>
      <p:nvGrpSpPr>
        <p:cNvPr id="1" name=""/>
        <p:cNvGrpSpPr/>
        <p:nvPr/>
      </p:nvGrpSpPr>
      <p:grpSpPr>
        <a:xfrm>
          <a:off x="0" y="0"/>
          <a:ext cx="0" cy="0"/>
          <a:chOff x="0" y="0"/>
          <a:chExt cx="0" cy="0"/>
        </a:xfrm>
      </p:grpSpPr>
      <p:sp>
        <p:nvSpPr>
          <p:cNvPr id="92" name="Shape 92"/>
          <p:cNvSpPr>
            <a:spLocks noGrp="1"/>
          </p:cNvSpPr>
          <p:nvPr>
            <p:ph type="title"/>
          </p:nvPr>
        </p:nvSpPr>
        <p:spPr>
          <a:prstGeom prst="rect">
            <a:avLst/>
          </a:prstGeom>
        </p:spPr>
        <p:txBody>
          <a:bodyPr/>
          <a:lstStyle/>
          <a:p>
            <a:r>
              <a:t>Текст заголовка</a:t>
            </a:r>
          </a:p>
        </p:txBody>
      </p:sp>
      <p:sp>
        <p:nvSpPr>
          <p:cNvPr id="93" name="Shape 93"/>
          <p:cNvSpPr>
            <a:spLocks noGrp="1"/>
          </p:cNvSpPr>
          <p:nvPr>
            <p:ph type="body" idx="1"/>
          </p:nvPr>
        </p:nvSpPr>
        <p:spPr>
          <a:prstGeom prst="rect">
            <a:avLst/>
          </a:prstGeom>
        </p:spPr>
        <p:txBody>
          <a:bodyPr/>
          <a:lstStyle/>
          <a:p>
            <a:r>
              <a:t>Уровень текста 1</a:t>
            </a:r>
          </a:p>
          <a:p>
            <a:pPr lvl="1"/>
            <a:r>
              <a:t>Уровень текста 2</a:t>
            </a:r>
          </a:p>
          <a:p>
            <a:pPr lvl="2"/>
            <a:r>
              <a:t>Уровень текста 3</a:t>
            </a:r>
          </a:p>
          <a:p>
            <a:pPr lvl="3"/>
            <a:r>
              <a:t>Уровень текста 4</a:t>
            </a:r>
          </a:p>
          <a:p>
            <a:pPr lvl="4"/>
            <a:r>
              <a:t>Уровень текста 5</a:t>
            </a:r>
          </a:p>
        </p:txBody>
      </p:sp>
      <p:sp>
        <p:nvSpPr>
          <p:cNvPr id="94" name="Shape 94"/>
          <p:cNvSpPr>
            <a:spLocks noGrp="1"/>
          </p:cNvSpPr>
          <p:nvPr>
            <p:ph type="sldNum" sz="quarter" idx="2"/>
          </p:nvPr>
        </p:nvSpPr>
        <p:spPr>
          <a:xfrm>
            <a:off x="8251373" y="6404295"/>
            <a:ext cx="263979" cy="269237"/>
          </a:xfrm>
          <a:prstGeom prst="rect">
            <a:avLst/>
          </a:prstGeom>
        </p:spPr>
        <p:txBody>
          <a:bodyPr/>
          <a:lstStyle/>
          <a:p>
            <a:fld id="{86CB4B4D-7CA3-9044-876B-883B54F8677D}" type="slidenum">
              <a:rPr/>
              <a:pPr/>
              <a:t>‹#›</a:t>
            </a:fld>
            <a:endParaRP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tx">
  <p:cSld name="Vertical Title and Text">
    <p:spTree>
      <p:nvGrpSpPr>
        <p:cNvPr id="1" name=""/>
        <p:cNvGrpSpPr/>
        <p:nvPr/>
      </p:nvGrpSpPr>
      <p:grpSpPr>
        <a:xfrm>
          <a:off x="0" y="0"/>
          <a:ext cx="0" cy="0"/>
          <a:chOff x="0" y="0"/>
          <a:chExt cx="0" cy="0"/>
        </a:xfrm>
      </p:grpSpPr>
      <p:sp>
        <p:nvSpPr>
          <p:cNvPr id="101" name="Shape 101"/>
          <p:cNvSpPr>
            <a:spLocks noGrp="1"/>
          </p:cNvSpPr>
          <p:nvPr>
            <p:ph type="title"/>
          </p:nvPr>
        </p:nvSpPr>
        <p:spPr>
          <a:xfrm>
            <a:off x="6543675" y="365125"/>
            <a:ext cx="1971675" cy="5811838"/>
          </a:xfrm>
          <a:prstGeom prst="rect">
            <a:avLst/>
          </a:prstGeom>
        </p:spPr>
        <p:txBody>
          <a:bodyPr/>
          <a:lstStyle/>
          <a:p>
            <a:r>
              <a:t>Текст заголовка</a:t>
            </a:r>
          </a:p>
        </p:txBody>
      </p:sp>
      <p:sp>
        <p:nvSpPr>
          <p:cNvPr id="102" name="Shape 102"/>
          <p:cNvSpPr>
            <a:spLocks noGrp="1"/>
          </p:cNvSpPr>
          <p:nvPr>
            <p:ph type="body" idx="1"/>
          </p:nvPr>
        </p:nvSpPr>
        <p:spPr>
          <a:xfrm>
            <a:off x="628650" y="365125"/>
            <a:ext cx="5800725" cy="5811838"/>
          </a:xfrm>
          <a:prstGeom prst="rect">
            <a:avLst/>
          </a:prstGeom>
        </p:spPr>
        <p:txBody>
          <a:bodyPr/>
          <a:lstStyle/>
          <a:p>
            <a:r>
              <a:t>Уровень текста 1</a:t>
            </a:r>
          </a:p>
          <a:p>
            <a:pPr lvl="1"/>
            <a:r>
              <a:t>Уровень текста 2</a:t>
            </a:r>
          </a:p>
          <a:p>
            <a:pPr lvl="2"/>
            <a:r>
              <a:t>Уровень текста 3</a:t>
            </a:r>
          </a:p>
          <a:p>
            <a:pPr lvl="3"/>
            <a:r>
              <a:t>Уровень текста 4</a:t>
            </a:r>
          </a:p>
          <a:p>
            <a:pPr lvl="4"/>
            <a:r>
              <a:t>Уровень текста 5</a:t>
            </a:r>
          </a:p>
        </p:txBody>
      </p:sp>
      <p:sp>
        <p:nvSpPr>
          <p:cNvPr id="103" name="Shape 103"/>
          <p:cNvSpPr>
            <a:spLocks noGrp="1"/>
          </p:cNvSpPr>
          <p:nvPr>
            <p:ph type="sldNum" sz="quarter" idx="2"/>
          </p:nvPr>
        </p:nvSpPr>
        <p:spPr>
          <a:xfrm>
            <a:off x="8251373" y="6404295"/>
            <a:ext cx="263979" cy="269237"/>
          </a:xfrm>
          <a:prstGeom prst="rect">
            <a:avLst/>
          </a:prstGeom>
        </p:spPr>
        <p:txBody>
          <a:bodyPr/>
          <a:lstStyle/>
          <a:p>
            <a:fld id="{86CB4B4D-7CA3-9044-876B-883B54F8677D}" type="slidenum">
              <a:rPr/>
              <a:pPr/>
              <a:t>‹#›</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hape 2"/>
          <p:cNvSpPr>
            <a:spLocks noGrp="1"/>
          </p:cNvSpPr>
          <p:nvPr>
            <p:ph type="title"/>
          </p:nvPr>
        </p:nvSpPr>
        <p:spPr>
          <a:xfrm>
            <a:off x="628650" y="365125"/>
            <a:ext cx="7886700" cy="1325564"/>
          </a:xfrm>
          <a:prstGeom prst="rect">
            <a:avLst/>
          </a:prstGeom>
          <a:ln w="12700">
            <a:miter lim="400000"/>
          </a:ln>
          <a:extLst>
            <a:ext uri="{C572A759-6A51-4108-AA02-DFA0A04FC94B}">
              <ma14:wrappingTextBoxFlag xmlns:ma14="http://schemas.microsoft.com/office/mac/drawingml/2011/main" xmlns="" val="1"/>
            </a:ext>
          </a:extLst>
        </p:spPr>
        <p:txBody>
          <a:bodyPr lIns="45718" tIns="45718" rIns="45718" bIns="45718" anchor="ctr">
            <a:normAutofit/>
          </a:bodyPr>
          <a:lstStyle/>
          <a:p>
            <a:r>
              <a:t>Текст заголовка</a:t>
            </a:r>
          </a:p>
        </p:txBody>
      </p:sp>
      <p:sp>
        <p:nvSpPr>
          <p:cNvPr id="3" name="Shape 3"/>
          <p:cNvSpPr>
            <a:spLocks noGrp="1"/>
          </p:cNvSpPr>
          <p:nvPr>
            <p:ph type="body" idx="1"/>
          </p:nvPr>
        </p:nvSpPr>
        <p:spPr>
          <a:xfrm>
            <a:off x="628650" y="1825625"/>
            <a:ext cx="7886700" cy="4351338"/>
          </a:xfrm>
          <a:prstGeom prst="rect">
            <a:avLst/>
          </a:prstGeom>
          <a:ln w="12700">
            <a:miter lim="400000"/>
          </a:ln>
          <a:extLst>
            <a:ext uri="{C572A759-6A51-4108-AA02-DFA0A04FC94B}">
              <ma14:wrappingTextBoxFlag xmlns:ma14="http://schemas.microsoft.com/office/mac/drawingml/2011/main" xmlns="" val="1"/>
            </a:ext>
          </a:extLst>
        </p:spPr>
        <p:txBody>
          <a:bodyPr lIns="45718" tIns="45718" rIns="45718" bIns="45718">
            <a:normAutofit/>
          </a:bodyPr>
          <a:lstStyle/>
          <a:p>
            <a:r>
              <a:t>Уровень текста 1</a:t>
            </a:r>
          </a:p>
          <a:p>
            <a:pPr lvl="1"/>
            <a:r>
              <a:t>Уровень текста 2</a:t>
            </a:r>
          </a:p>
          <a:p>
            <a:pPr lvl="2"/>
            <a:r>
              <a:t>Уровень текста 3</a:t>
            </a:r>
          </a:p>
          <a:p>
            <a:pPr lvl="3"/>
            <a:r>
              <a:t>Уровень текста 4</a:t>
            </a:r>
          </a:p>
          <a:p>
            <a:pPr lvl="4"/>
            <a:r>
              <a:t>Уровень текста 5</a:t>
            </a:r>
          </a:p>
        </p:txBody>
      </p:sp>
      <p:sp>
        <p:nvSpPr>
          <p:cNvPr id="4" name="Shape 4"/>
          <p:cNvSpPr>
            <a:spLocks noGrp="1"/>
          </p:cNvSpPr>
          <p:nvPr>
            <p:ph type="sldNum" sz="quarter" idx="2"/>
          </p:nvPr>
        </p:nvSpPr>
        <p:spPr>
          <a:xfrm>
            <a:off x="8251374" y="6404295"/>
            <a:ext cx="263979" cy="269237"/>
          </a:xfrm>
          <a:prstGeom prst="rect">
            <a:avLst/>
          </a:prstGeom>
          <a:ln w="12700">
            <a:miter lim="400000"/>
          </a:ln>
        </p:spPr>
        <p:txBody>
          <a:bodyPr wrap="none" lIns="45718" tIns="45718" rIns="45718" bIns="45718" anchor="ctr">
            <a:spAutoFit/>
          </a:bodyPr>
          <a:lstStyle>
            <a:lvl1pPr algn="r">
              <a:defRPr sz="1200">
                <a:solidFill>
                  <a:srgbClr val="888888"/>
                </a:solidFill>
              </a:defRPr>
            </a:lvl1pPr>
          </a:lstStyle>
          <a:p>
            <a:fld id="{86CB4B4D-7CA3-9044-876B-883B54F8677D}" type="slidenum">
              <a:rPr/>
              <a:pPr/>
              <a:t>‹#›</a:t>
            </a:fld>
            <a:endParaRPr/>
          </a:p>
        </p:txBody>
      </p:sp>
    </p:spTree>
  </p:cSld>
  <p:clrMap bg1="lt1" tx1="dk1" bg2="lt2" tx2="dk2" accent1="accent1" accent2="accent2" accent3="accent3" accent4="accent4" accent5="accent5" accent6="accent6" hlink="hlink" folHlink="folHlink"/>
  <p:sldLayoutIdLst>
    <p:sldLayoutId id="2147483651" r:id="rId1"/>
    <p:sldLayoutId id="2147483652" r:id="rId2"/>
    <p:sldLayoutId id="2147483653" r:id="rId3"/>
    <p:sldLayoutId id="2147483654" r:id="rId4"/>
    <p:sldLayoutId id="2147483655" r:id="rId5"/>
    <p:sldLayoutId id="2147483656" r:id="rId6"/>
    <p:sldLayoutId id="2147483657" r:id="rId7"/>
    <p:sldLayoutId id="2147483658" r:id="rId8"/>
    <p:sldLayoutId id="2147483659" r:id="rId9"/>
    <p:sldLayoutId id="2147483662" r:id="rId10"/>
    <p:sldLayoutId id="2147483663" r:id="rId11"/>
    <p:sldLayoutId id="2147483664" r:id="rId12"/>
  </p:sldLayoutIdLst>
  <p:transition spd="med"/>
  <p:txStyles>
    <p:titleStyle>
      <a:lvl1pPr marL="0" marR="0" indent="0" algn="l" defTabSz="914400" rtl="0" latinLnBrk="0">
        <a:lnSpc>
          <a:spcPct val="90000"/>
        </a:lnSpc>
        <a:spcBef>
          <a:spcPts val="0"/>
        </a:spcBef>
        <a:spcAft>
          <a:spcPts val="0"/>
        </a:spcAft>
        <a:buClrTx/>
        <a:buSzTx/>
        <a:buFontTx/>
        <a:buNone/>
        <a:tabLst/>
        <a:defRPr sz="4400" b="0" i="0" u="none" strike="noStrike" cap="none" spc="0" baseline="0">
          <a:ln>
            <a:noFill/>
          </a:ln>
          <a:solidFill>
            <a:srgbClr val="000000"/>
          </a:solidFill>
          <a:uFillTx/>
          <a:latin typeface="Calibri Light"/>
          <a:ea typeface="Calibri Light"/>
          <a:cs typeface="Calibri Light"/>
          <a:sym typeface="Calibri Light"/>
        </a:defRPr>
      </a:lvl1pPr>
      <a:lvl2pPr marL="0" marR="0" indent="0" algn="l" defTabSz="914400" rtl="0" latinLnBrk="0">
        <a:lnSpc>
          <a:spcPct val="90000"/>
        </a:lnSpc>
        <a:spcBef>
          <a:spcPts val="0"/>
        </a:spcBef>
        <a:spcAft>
          <a:spcPts val="0"/>
        </a:spcAft>
        <a:buClrTx/>
        <a:buSzTx/>
        <a:buFontTx/>
        <a:buNone/>
        <a:tabLst/>
        <a:defRPr sz="4400" b="0" i="0" u="none" strike="noStrike" cap="none" spc="0" baseline="0">
          <a:ln>
            <a:noFill/>
          </a:ln>
          <a:solidFill>
            <a:srgbClr val="000000"/>
          </a:solidFill>
          <a:uFillTx/>
          <a:latin typeface="Calibri Light"/>
          <a:ea typeface="Calibri Light"/>
          <a:cs typeface="Calibri Light"/>
          <a:sym typeface="Calibri Light"/>
        </a:defRPr>
      </a:lvl2pPr>
      <a:lvl3pPr marL="0" marR="0" indent="0" algn="l" defTabSz="914400" rtl="0" latinLnBrk="0">
        <a:lnSpc>
          <a:spcPct val="90000"/>
        </a:lnSpc>
        <a:spcBef>
          <a:spcPts val="0"/>
        </a:spcBef>
        <a:spcAft>
          <a:spcPts val="0"/>
        </a:spcAft>
        <a:buClrTx/>
        <a:buSzTx/>
        <a:buFontTx/>
        <a:buNone/>
        <a:tabLst/>
        <a:defRPr sz="4400" b="0" i="0" u="none" strike="noStrike" cap="none" spc="0" baseline="0">
          <a:ln>
            <a:noFill/>
          </a:ln>
          <a:solidFill>
            <a:srgbClr val="000000"/>
          </a:solidFill>
          <a:uFillTx/>
          <a:latin typeface="Calibri Light"/>
          <a:ea typeface="Calibri Light"/>
          <a:cs typeface="Calibri Light"/>
          <a:sym typeface="Calibri Light"/>
        </a:defRPr>
      </a:lvl3pPr>
      <a:lvl4pPr marL="0" marR="0" indent="0" algn="l" defTabSz="914400" rtl="0" latinLnBrk="0">
        <a:lnSpc>
          <a:spcPct val="90000"/>
        </a:lnSpc>
        <a:spcBef>
          <a:spcPts val="0"/>
        </a:spcBef>
        <a:spcAft>
          <a:spcPts val="0"/>
        </a:spcAft>
        <a:buClrTx/>
        <a:buSzTx/>
        <a:buFontTx/>
        <a:buNone/>
        <a:tabLst/>
        <a:defRPr sz="4400" b="0" i="0" u="none" strike="noStrike" cap="none" spc="0" baseline="0">
          <a:ln>
            <a:noFill/>
          </a:ln>
          <a:solidFill>
            <a:srgbClr val="000000"/>
          </a:solidFill>
          <a:uFillTx/>
          <a:latin typeface="Calibri Light"/>
          <a:ea typeface="Calibri Light"/>
          <a:cs typeface="Calibri Light"/>
          <a:sym typeface="Calibri Light"/>
        </a:defRPr>
      </a:lvl4pPr>
      <a:lvl5pPr marL="0" marR="0" indent="0" algn="l" defTabSz="914400" rtl="0" latinLnBrk="0">
        <a:lnSpc>
          <a:spcPct val="90000"/>
        </a:lnSpc>
        <a:spcBef>
          <a:spcPts val="0"/>
        </a:spcBef>
        <a:spcAft>
          <a:spcPts val="0"/>
        </a:spcAft>
        <a:buClrTx/>
        <a:buSzTx/>
        <a:buFontTx/>
        <a:buNone/>
        <a:tabLst/>
        <a:defRPr sz="4400" b="0" i="0" u="none" strike="noStrike" cap="none" spc="0" baseline="0">
          <a:ln>
            <a:noFill/>
          </a:ln>
          <a:solidFill>
            <a:srgbClr val="000000"/>
          </a:solidFill>
          <a:uFillTx/>
          <a:latin typeface="Calibri Light"/>
          <a:ea typeface="Calibri Light"/>
          <a:cs typeface="Calibri Light"/>
          <a:sym typeface="Calibri Light"/>
        </a:defRPr>
      </a:lvl5pPr>
      <a:lvl6pPr marL="0" marR="0" indent="0" algn="l" defTabSz="914400" rtl="0" latinLnBrk="0">
        <a:lnSpc>
          <a:spcPct val="90000"/>
        </a:lnSpc>
        <a:spcBef>
          <a:spcPts val="0"/>
        </a:spcBef>
        <a:spcAft>
          <a:spcPts val="0"/>
        </a:spcAft>
        <a:buClrTx/>
        <a:buSzTx/>
        <a:buFontTx/>
        <a:buNone/>
        <a:tabLst/>
        <a:defRPr sz="4400" b="0" i="0" u="none" strike="noStrike" cap="none" spc="0" baseline="0">
          <a:ln>
            <a:noFill/>
          </a:ln>
          <a:solidFill>
            <a:srgbClr val="000000"/>
          </a:solidFill>
          <a:uFillTx/>
          <a:latin typeface="Calibri Light"/>
          <a:ea typeface="Calibri Light"/>
          <a:cs typeface="Calibri Light"/>
          <a:sym typeface="Calibri Light"/>
        </a:defRPr>
      </a:lvl6pPr>
      <a:lvl7pPr marL="0" marR="0" indent="0" algn="l" defTabSz="914400" rtl="0" latinLnBrk="0">
        <a:lnSpc>
          <a:spcPct val="90000"/>
        </a:lnSpc>
        <a:spcBef>
          <a:spcPts val="0"/>
        </a:spcBef>
        <a:spcAft>
          <a:spcPts val="0"/>
        </a:spcAft>
        <a:buClrTx/>
        <a:buSzTx/>
        <a:buFontTx/>
        <a:buNone/>
        <a:tabLst/>
        <a:defRPr sz="4400" b="0" i="0" u="none" strike="noStrike" cap="none" spc="0" baseline="0">
          <a:ln>
            <a:noFill/>
          </a:ln>
          <a:solidFill>
            <a:srgbClr val="000000"/>
          </a:solidFill>
          <a:uFillTx/>
          <a:latin typeface="Calibri Light"/>
          <a:ea typeface="Calibri Light"/>
          <a:cs typeface="Calibri Light"/>
          <a:sym typeface="Calibri Light"/>
        </a:defRPr>
      </a:lvl7pPr>
      <a:lvl8pPr marL="0" marR="0" indent="0" algn="l" defTabSz="914400" rtl="0" latinLnBrk="0">
        <a:lnSpc>
          <a:spcPct val="90000"/>
        </a:lnSpc>
        <a:spcBef>
          <a:spcPts val="0"/>
        </a:spcBef>
        <a:spcAft>
          <a:spcPts val="0"/>
        </a:spcAft>
        <a:buClrTx/>
        <a:buSzTx/>
        <a:buFontTx/>
        <a:buNone/>
        <a:tabLst/>
        <a:defRPr sz="4400" b="0" i="0" u="none" strike="noStrike" cap="none" spc="0" baseline="0">
          <a:ln>
            <a:noFill/>
          </a:ln>
          <a:solidFill>
            <a:srgbClr val="000000"/>
          </a:solidFill>
          <a:uFillTx/>
          <a:latin typeface="Calibri Light"/>
          <a:ea typeface="Calibri Light"/>
          <a:cs typeface="Calibri Light"/>
          <a:sym typeface="Calibri Light"/>
        </a:defRPr>
      </a:lvl8pPr>
      <a:lvl9pPr marL="0" marR="0" indent="0" algn="l" defTabSz="914400" rtl="0" latinLnBrk="0">
        <a:lnSpc>
          <a:spcPct val="90000"/>
        </a:lnSpc>
        <a:spcBef>
          <a:spcPts val="0"/>
        </a:spcBef>
        <a:spcAft>
          <a:spcPts val="0"/>
        </a:spcAft>
        <a:buClrTx/>
        <a:buSzTx/>
        <a:buFontTx/>
        <a:buNone/>
        <a:tabLst/>
        <a:defRPr sz="4400" b="0" i="0" u="none" strike="noStrike" cap="none" spc="0" baseline="0">
          <a:ln>
            <a:noFill/>
          </a:ln>
          <a:solidFill>
            <a:srgbClr val="000000"/>
          </a:solidFill>
          <a:uFillTx/>
          <a:latin typeface="Calibri Light"/>
          <a:ea typeface="Calibri Light"/>
          <a:cs typeface="Calibri Light"/>
          <a:sym typeface="Calibri Light"/>
        </a:defRPr>
      </a:lvl9pPr>
    </p:titleStyle>
    <p:bodyStyle>
      <a:lvl1pPr marL="228600" marR="0" indent="-228600" algn="l" defTabSz="914400" rtl="0" latinLnBrk="0">
        <a:lnSpc>
          <a:spcPct val="90000"/>
        </a:lnSpc>
        <a:spcBef>
          <a:spcPts val="1000"/>
        </a:spcBef>
        <a:spcAft>
          <a:spcPts val="0"/>
        </a:spcAft>
        <a:buClrTx/>
        <a:buSzPct val="100000"/>
        <a:buFont typeface="Arial"/>
        <a:buChar char="•"/>
        <a:tabLst/>
        <a:defRPr sz="2800" b="0" i="0" u="none" strike="noStrike" cap="none" spc="0" baseline="0">
          <a:ln>
            <a:noFill/>
          </a:ln>
          <a:solidFill>
            <a:srgbClr val="000000"/>
          </a:solidFill>
          <a:uFillTx/>
          <a:latin typeface="+mn-lt"/>
          <a:ea typeface="+mn-ea"/>
          <a:cs typeface="+mn-cs"/>
          <a:sym typeface="Calibri"/>
        </a:defRPr>
      </a:lvl1pPr>
      <a:lvl2pPr marL="723900" marR="0" indent="-266700" algn="l" defTabSz="914400" rtl="0" latinLnBrk="0">
        <a:lnSpc>
          <a:spcPct val="90000"/>
        </a:lnSpc>
        <a:spcBef>
          <a:spcPts val="1000"/>
        </a:spcBef>
        <a:spcAft>
          <a:spcPts val="0"/>
        </a:spcAft>
        <a:buClrTx/>
        <a:buSzPct val="100000"/>
        <a:buFont typeface="Arial"/>
        <a:buChar char="•"/>
        <a:tabLst/>
        <a:defRPr sz="2800" b="0" i="0" u="none" strike="noStrike" cap="none" spc="0" baseline="0">
          <a:ln>
            <a:noFill/>
          </a:ln>
          <a:solidFill>
            <a:srgbClr val="000000"/>
          </a:solidFill>
          <a:uFillTx/>
          <a:latin typeface="+mn-lt"/>
          <a:ea typeface="+mn-ea"/>
          <a:cs typeface="+mn-cs"/>
          <a:sym typeface="Calibri"/>
        </a:defRPr>
      </a:lvl2pPr>
      <a:lvl3pPr marL="1234438" marR="0" indent="-320038" algn="l" defTabSz="914400" rtl="0" latinLnBrk="0">
        <a:lnSpc>
          <a:spcPct val="90000"/>
        </a:lnSpc>
        <a:spcBef>
          <a:spcPts val="1000"/>
        </a:spcBef>
        <a:spcAft>
          <a:spcPts val="0"/>
        </a:spcAft>
        <a:buClrTx/>
        <a:buSzPct val="100000"/>
        <a:buFont typeface="Arial"/>
        <a:buChar char="•"/>
        <a:tabLst/>
        <a:defRPr sz="2800" b="0" i="0" u="none" strike="noStrike" cap="none" spc="0" baseline="0">
          <a:ln>
            <a:noFill/>
          </a:ln>
          <a:solidFill>
            <a:srgbClr val="000000"/>
          </a:solidFill>
          <a:uFillTx/>
          <a:latin typeface="+mn-lt"/>
          <a:ea typeface="+mn-ea"/>
          <a:cs typeface="+mn-cs"/>
          <a:sym typeface="Calibri"/>
        </a:defRPr>
      </a:lvl3pPr>
      <a:lvl4pPr marL="17272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ln>
            <a:noFill/>
          </a:ln>
          <a:solidFill>
            <a:srgbClr val="000000"/>
          </a:solidFill>
          <a:uFillTx/>
          <a:latin typeface="+mn-lt"/>
          <a:ea typeface="+mn-ea"/>
          <a:cs typeface="+mn-cs"/>
          <a:sym typeface="Calibri"/>
        </a:defRPr>
      </a:lvl4pPr>
      <a:lvl5pPr marL="21844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ln>
            <a:noFill/>
          </a:ln>
          <a:solidFill>
            <a:srgbClr val="000000"/>
          </a:solidFill>
          <a:uFillTx/>
          <a:latin typeface="+mn-lt"/>
          <a:ea typeface="+mn-ea"/>
          <a:cs typeface="+mn-cs"/>
          <a:sym typeface="Calibri"/>
        </a:defRPr>
      </a:lvl5pPr>
      <a:lvl6pPr marL="26416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ln>
            <a:noFill/>
          </a:ln>
          <a:solidFill>
            <a:srgbClr val="000000"/>
          </a:solidFill>
          <a:uFillTx/>
          <a:latin typeface="+mn-lt"/>
          <a:ea typeface="+mn-ea"/>
          <a:cs typeface="+mn-cs"/>
          <a:sym typeface="Calibri"/>
        </a:defRPr>
      </a:lvl6pPr>
      <a:lvl7pPr marL="30988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ln>
            <a:noFill/>
          </a:ln>
          <a:solidFill>
            <a:srgbClr val="000000"/>
          </a:solidFill>
          <a:uFillTx/>
          <a:latin typeface="+mn-lt"/>
          <a:ea typeface="+mn-ea"/>
          <a:cs typeface="+mn-cs"/>
          <a:sym typeface="Calibri"/>
        </a:defRPr>
      </a:lvl7pPr>
      <a:lvl8pPr marL="35560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ln>
            <a:noFill/>
          </a:ln>
          <a:solidFill>
            <a:srgbClr val="000000"/>
          </a:solidFill>
          <a:uFillTx/>
          <a:latin typeface="+mn-lt"/>
          <a:ea typeface="+mn-ea"/>
          <a:cs typeface="+mn-cs"/>
          <a:sym typeface="Calibri"/>
        </a:defRPr>
      </a:lvl8pPr>
      <a:lvl9pPr marL="40132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ln>
            <a:noFill/>
          </a:ln>
          <a:solidFill>
            <a:srgbClr val="000000"/>
          </a:solidFill>
          <a:uFillTx/>
          <a:latin typeface="+mn-lt"/>
          <a:ea typeface="+mn-ea"/>
          <a:cs typeface="+mn-cs"/>
          <a:sym typeface="Calibri"/>
        </a:defRPr>
      </a:lvl9pPr>
    </p:bodyStyle>
    <p:otherStyle>
      <a:lvl1pPr marL="0" marR="0" indent="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1pPr>
      <a:lvl2pPr marL="0" marR="0" indent="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2pPr>
      <a:lvl3pPr marL="0" marR="0" indent="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3pPr>
      <a:lvl4pPr marL="0" marR="0" indent="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4pPr>
      <a:lvl5pPr marL="0" marR="0" indent="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5pPr>
      <a:lvl6pPr marL="0" marR="0" indent="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6pPr>
      <a:lvl7pPr marL="0" marR="0" indent="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7pPr>
      <a:lvl8pPr marL="0" marR="0" indent="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8pPr>
      <a:lvl9pPr marL="0" marR="0" indent="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0.xml.rels><?xml version="1.0" encoding="UTF-8" standalone="yes"?>
<Relationships xmlns="http://schemas.openxmlformats.org/package/2006/relationships"><Relationship Id="rId3" Type="http://schemas.openxmlformats.org/officeDocument/2006/relationships/image" Target="../media/image22.png"/><Relationship Id="rId7" Type="http://schemas.openxmlformats.org/officeDocument/2006/relationships/image" Target="../media/image25.png"/><Relationship Id="rId2" Type="http://schemas.openxmlformats.org/officeDocument/2006/relationships/notesSlide" Target="../notesSlides/notesSlide9.xml"/><Relationship Id="rId1" Type="http://schemas.openxmlformats.org/officeDocument/2006/relationships/slideLayout" Target="../slideLayouts/slideLayout11.xml"/><Relationship Id="rId6" Type="http://schemas.openxmlformats.org/officeDocument/2006/relationships/image" Target="../media/image24.png"/><Relationship Id="rId5" Type="http://schemas.openxmlformats.org/officeDocument/2006/relationships/image" Target="../media/image23.png"/><Relationship Id="rId4" Type="http://schemas.microsoft.com/office/2007/relationships/hdphoto" Target="../media/hdphoto1.wdp"/></Relationships>
</file>

<file path=ppt/slides/_rels/slide1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0.xml"/><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1.xml"/><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4.xml"/><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5.xml"/><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6.xml"/><Relationship Id="rId1" Type="http://schemas.openxmlformats.org/officeDocument/2006/relationships/slideLayout" Target="../slideLayouts/slideLayout11.xml"/></Relationships>
</file>

<file path=ppt/slides/_rels/slide1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7.xml"/><Relationship Id="rId1" Type="http://schemas.openxmlformats.org/officeDocument/2006/relationships/slideLayout" Target="../slideLayouts/slideLayout11.xml"/></Relationships>
</file>

<file path=ppt/slides/_rels/slide19.xml.rels><?xml version="1.0" encoding="UTF-8" standalone="yes"?>
<Relationships xmlns="http://schemas.openxmlformats.org/package/2006/relationships"><Relationship Id="rId3" Type="http://schemas.openxmlformats.org/officeDocument/2006/relationships/image" Target="../media/image31.png"/><Relationship Id="rId7" Type="http://schemas.openxmlformats.org/officeDocument/2006/relationships/image" Target="../media/image35.png"/><Relationship Id="rId2" Type="http://schemas.openxmlformats.org/officeDocument/2006/relationships/notesSlide" Target="../notesSlides/notesSlide18.xml"/><Relationship Id="rId1" Type="http://schemas.openxmlformats.org/officeDocument/2006/relationships/slideLayout" Target="../slideLayouts/slideLayout11.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32.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1.xml"/></Relationships>
</file>

<file path=ppt/slides/_rels/slide2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0.xml"/><Relationship Id="rId1" Type="http://schemas.openxmlformats.org/officeDocument/2006/relationships/slideLayout" Target="../slideLayouts/slideLayout11.xml"/></Relationships>
</file>

<file path=ppt/slides/_rels/slide22.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21.xml"/><Relationship Id="rId1" Type="http://schemas.openxmlformats.org/officeDocument/2006/relationships/slideLayout" Target="../slideLayouts/slideLayout11.xml"/></Relationships>
</file>

<file path=ppt/slides/_rels/slide23.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2.xml"/><Relationship Id="rId1" Type="http://schemas.openxmlformats.org/officeDocument/2006/relationships/slideLayout" Target="../slideLayouts/slideLayout11.xml"/></Relationships>
</file>

<file path=ppt/slides/_rels/slide24.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3.xml"/><Relationship Id="rId1" Type="http://schemas.openxmlformats.org/officeDocument/2006/relationships/slideLayout" Target="../slideLayouts/slideLayout11.xml"/></Relationships>
</file>

<file path=ppt/slides/_rels/slide25.xml.rels><?xml version="1.0" encoding="UTF-8" standalone="yes"?>
<Relationships xmlns="http://schemas.openxmlformats.org/package/2006/relationships"><Relationship Id="rId8" Type="http://schemas.openxmlformats.org/officeDocument/2006/relationships/image" Target="../media/image43.jpeg"/><Relationship Id="rId3" Type="http://schemas.openxmlformats.org/officeDocument/2006/relationships/image" Target="../media/image40.png"/><Relationship Id="rId7" Type="http://schemas.openxmlformats.org/officeDocument/2006/relationships/image" Target="../media/image42.jpeg"/><Relationship Id="rId2" Type="http://schemas.openxmlformats.org/officeDocument/2006/relationships/notesSlide" Target="../notesSlides/notesSlide24.xml"/><Relationship Id="rId1" Type="http://schemas.openxmlformats.org/officeDocument/2006/relationships/slideLayout" Target="../slideLayouts/slideLayout11.xml"/><Relationship Id="rId6" Type="http://schemas.microsoft.com/office/2007/relationships/hdphoto" Target="../media/hdphoto2.wdp"/><Relationship Id="rId5" Type="http://schemas.openxmlformats.org/officeDocument/2006/relationships/image" Target="../media/image41.png"/><Relationship Id="rId4" Type="http://schemas.openxmlformats.org/officeDocument/2006/relationships/image" Target="../media/image39.svg"/></Relationships>
</file>

<file path=ppt/slides/_rels/slide26.xml.rels><?xml version="1.0" encoding="UTF-8" standalone="yes"?>
<Relationships xmlns="http://schemas.openxmlformats.org/package/2006/relationships"><Relationship Id="rId8" Type="http://schemas.openxmlformats.org/officeDocument/2006/relationships/image" Target="../media/image48.svg"/><Relationship Id="rId3" Type="http://schemas.openxmlformats.org/officeDocument/2006/relationships/image" Target="../media/image44.png"/><Relationship Id="rId7" Type="http://schemas.openxmlformats.org/officeDocument/2006/relationships/image" Target="../media/image46.png"/><Relationship Id="rId2" Type="http://schemas.openxmlformats.org/officeDocument/2006/relationships/notesSlide" Target="../notesSlides/notesSlide25.xml"/><Relationship Id="rId1" Type="http://schemas.openxmlformats.org/officeDocument/2006/relationships/slideLayout" Target="../slideLayouts/slideLayout11.xml"/><Relationship Id="rId6" Type="http://schemas.openxmlformats.org/officeDocument/2006/relationships/image" Target="../media/image46.svg"/><Relationship Id="rId11" Type="http://schemas.openxmlformats.org/officeDocument/2006/relationships/image" Target="../media/image48.jpeg"/><Relationship Id="rId5" Type="http://schemas.openxmlformats.org/officeDocument/2006/relationships/image" Target="../media/image45.png"/><Relationship Id="rId10" Type="http://schemas.openxmlformats.org/officeDocument/2006/relationships/image" Target="../media/image50.svg"/><Relationship Id="rId4" Type="http://schemas.openxmlformats.org/officeDocument/2006/relationships/image" Target="../media/image44.svg"/><Relationship Id="rId9" Type="http://schemas.openxmlformats.org/officeDocument/2006/relationships/image" Target="../media/image47.png"/></Relationships>
</file>

<file path=ppt/slides/_rels/slide27.xml.rels><?xml version="1.0" encoding="UTF-8" standalone="yes"?>
<Relationships xmlns="http://schemas.openxmlformats.org/package/2006/relationships"><Relationship Id="rId8" Type="http://schemas.openxmlformats.org/officeDocument/2006/relationships/image" Target="../media/image54.png"/><Relationship Id="rId13" Type="http://schemas.openxmlformats.org/officeDocument/2006/relationships/image" Target="../media/image59.jpeg"/><Relationship Id="rId3" Type="http://schemas.openxmlformats.org/officeDocument/2006/relationships/image" Target="../media/image49.png"/><Relationship Id="rId7" Type="http://schemas.openxmlformats.org/officeDocument/2006/relationships/image" Target="../media/image53.png"/><Relationship Id="rId12" Type="http://schemas.openxmlformats.org/officeDocument/2006/relationships/image" Target="../media/image58.jpeg"/><Relationship Id="rId2" Type="http://schemas.openxmlformats.org/officeDocument/2006/relationships/notesSlide" Target="../notesSlides/notesSlide26.xml"/><Relationship Id="rId1" Type="http://schemas.openxmlformats.org/officeDocument/2006/relationships/slideLayout" Target="../slideLayouts/slideLayout11.xml"/><Relationship Id="rId6" Type="http://schemas.openxmlformats.org/officeDocument/2006/relationships/image" Target="../media/image52.png"/><Relationship Id="rId11" Type="http://schemas.openxmlformats.org/officeDocument/2006/relationships/image" Target="../media/image57.jpeg"/><Relationship Id="rId5" Type="http://schemas.openxmlformats.org/officeDocument/2006/relationships/image" Target="../media/image51.png"/><Relationship Id="rId10" Type="http://schemas.openxmlformats.org/officeDocument/2006/relationships/image" Target="../media/image56.jpeg"/><Relationship Id="rId4" Type="http://schemas.openxmlformats.org/officeDocument/2006/relationships/image" Target="../media/image50.png"/><Relationship Id="rId9" Type="http://schemas.openxmlformats.org/officeDocument/2006/relationships/image" Target="../media/image55.jpeg"/></Relationships>
</file>

<file path=ppt/slides/_rels/slide28.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27.xml"/><Relationship Id="rId1" Type="http://schemas.openxmlformats.org/officeDocument/2006/relationships/slideLayout" Target="../slideLayouts/slideLayout11.xml"/><Relationship Id="rId6" Type="http://schemas.openxmlformats.org/officeDocument/2006/relationships/image" Target="../media/image63.png"/><Relationship Id="rId5" Type="http://schemas.openxmlformats.org/officeDocument/2006/relationships/image" Target="../media/image62.png"/><Relationship Id="rId4" Type="http://schemas.openxmlformats.org/officeDocument/2006/relationships/image" Target="../media/image61.png"/></Relationships>
</file>

<file path=ppt/slides/_rels/slide29.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28.xml"/><Relationship Id="rId1" Type="http://schemas.openxmlformats.org/officeDocument/2006/relationships/slideLayout" Target="../slideLayouts/slideLayout11.xml"/><Relationship Id="rId4" Type="http://schemas.openxmlformats.org/officeDocument/2006/relationships/image" Target="../media/image65.png"/></Relationships>
</file>

<file path=ppt/slides/_rels/slide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2.xml"/><Relationship Id="rId1" Type="http://schemas.openxmlformats.org/officeDocument/2006/relationships/slideLayout" Target="../slideLayouts/slideLayout11.xml"/></Relationships>
</file>

<file path=ppt/slides/_rels/slide30.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29.xml"/><Relationship Id="rId1" Type="http://schemas.openxmlformats.org/officeDocument/2006/relationships/slideLayout" Target="../slideLayouts/slideLayout11.xml"/></Relationships>
</file>

<file path=ppt/slides/_rels/slide31.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30.xml"/><Relationship Id="rId1" Type="http://schemas.openxmlformats.org/officeDocument/2006/relationships/slideLayout" Target="../slideLayouts/slideLayout1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1.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1.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1.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1.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1.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3.xml"/><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4.xml"/><Relationship Id="rId1" Type="http://schemas.openxmlformats.org/officeDocument/2006/relationships/slideLayout" Target="../slideLayouts/slideLayout11.xml"/><Relationship Id="rId6" Type="http://schemas.openxmlformats.org/officeDocument/2006/relationships/image" Target="../media/image14.jpeg"/><Relationship Id="rId5" Type="http://schemas.openxmlformats.org/officeDocument/2006/relationships/image" Target="../media/image13.jpeg"/><Relationship Id="rId4" Type="http://schemas.openxmlformats.org/officeDocument/2006/relationships/image" Target="../media/image12.jpeg"/></Relationships>
</file>

<file path=ppt/slides/_rels/slide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5.xml"/><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6.xml"/><Relationship Id="rId1" Type="http://schemas.openxmlformats.org/officeDocument/2006/relationships/slideLayout" Target="../slideLayouts/slideLayout11.xml"/><Relationship Id="rId6" Type="http://schemas.openxmlformats.org/officeDocument/2006/relationships/image" Target="../media/image19.jpeg"/><Relationship Id="rId5" Type="http://schemas.openxmlformats.org/officeDocument/2006/relationships/image" Target="../media/image18.jpeg"/><Relationship Id="rId4" Type="http://schemas.openxmlformats.org/officeDocument/2006/relationships/image" Target="../media/image17.jpeg"/></Relationships>
</file>

<file path=ppt/slides/_rels/slide8.xml.rels><?xml version="1.0" encoding="UTF-8" standalone="yes"?>
<Relationships xmlns="http://schemas.openxmlformats.org/package/2006/relationships"><Relationship Id="rId3" Type="http://schemas.openxmlformats.org/officeDocument/2006/relationships/image" Target="../media/image20.tiff"/><Relationship Id="rId2" Type="http://schemas.openxmlformats.org/officeDocument/2006/relationships/notesSlide" Target="../notesSlides/notesSlide7.xml"/><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8.xml"/><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E9EAD4F-4257-D143-A13A-A9D056CF9F8C}"/>
              </a:ext>
            </a:extLst>
          </p:cNvPr>
          <p:cNvSpPr>
            <a:spLocks noGrp="1"/>
          </p:cNvSpPr>
          <p:nvPr>
            <p:ph type="title"/>
          </p:nvPr>
        </p:nvSpPr>
        <p:spPr/>
        <p:txBody>
          <a:bodyPr/>
          <a:lstStyle/>
          <a:p>
            <a:r>
              <a:rPr lang="ru-RU" dirty="0"/>
              <a:t>УПРАВЛЕНИЕ ЛИЧНЫМ БЮДЖЕТОМ</a:t>
            </a:r>
          </a:p>
        </p:txBody>
      </p:sp>
    </p:spTree>
    <p:extLst>
      <p:ext uri="{BB962C8B-B14F-4D97-AF65-F5344CB8AC3E}">
        <p14:creationId xmlns:p14="http://schemas.microsoft.com/office/powerpoint/2010/main" xmlns="" val="133109936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503"/>
        <p:cNvGrpSpPr/>
        <p:nvPr/>
      </p:nvGrpSpPr>
      <p:grpSpPr>
        <a:xfrm>
          <a:off x="0" y="0"/>
          <a:ext cx="0" cy="0"/>
          <a:chOff x="0" y="0"/>
          <a:chExt cx="0" cy="0"/>
        </a:xfrm>
      </p:grpSpPr>
      <p:sp>
        <p:nvSpPr>
          <p:cNvPr id="505" name="Shape 505"/>
          <p:cNvSpPr txBox="1">
            <a:spLocks noGrp="1"/>
          </p:cNvSpPr>
          <p:nvPr>
            <p:ph type="sldNum" idx="4294967295"/>
          </p:nvPr>
        </p:nvSpPr>
        <p:spPr>
          <a:xfrm>
            <a:off x="8057498" y="5854347"/>
            <a:ext cx="681454" cy="344464"/>
          </a:xfrm>
          <a:prstGeom prst="rect">
            <a:avLst/>
          </a:prstGeom>
          <a:noFill/>
          <a:ln>
            <a:noFill/>
          </a:ln>
        </p:spPr>
        <p:txBody>
          <a:bodyPr spcFirstLastPara="1" wrap="square" lIns="85142" tIns="42561" rIns="85142" bIns="42561" anchor="ctr" anchorCtr="0">
            <a:noAutofit/>
          </a:bodyPr>
          <a:lstStyle/>
          <a:p>
            <a:fld id="{00000000-1234-1234-1234-123412341234}" type="slidenum">
              <a:rPr lang="ru-RU" sz="1112">
                <a:solidFill>
                  <a:srgbClr val="00909B"/>
                </a:solidFill>
                <a:latin typeface="Tahoma"/>
                <a:ea typeface="Tahoma"/>
                <a:cs typeface="Tahoma"/>
                <a:sym typeface="Tahoma"/>
              </a:rPr>
              <a:pPr/>
              <a:t>10</a:t>
            </a:fld>
            <a:endParaRPr sz="1112" dirty="0">
              <a:solidFill>
                <a:srgbClr val="00909B"/>
              </a:solidFill>
              <a:latin typeface="Tahoma"/>
              <a:ea typeface="Tahoma"/>
              <a:cs typeface="Tahoma"/>
              <a:sym typeface="Tahoma"/>
            </a:endParaRPr>
          </a:p>
        </p:txBody>
      </p:sp>
      <p:sp>
        <p:nvSpPr>
          <p:cNvPr id="14" name="Заголовок 1"/>
          <p:cNvSpPr txBox="1">
            <a:spLocks/>
          </p:cNvSpPr>
          <p:nvPr/>
        </p:nvSpPr>
        <p:spPr>
          <a:xfrm>
            <a:off x="300126" y="1400887"/>
            <a:ext cx="8686800" cy="455256"/>
          </a:xfrm>
          <a:prstGeom prst="rect">
            <a:avLst/>
          </a:prstGeom>
        </p:spPr>
        <p:txBody>
          <a:bodyPr lIns="85165" tIns="42582" rIns="85165" bIns="42582"/>
          <a:lstStyle>
            <a:lvl1pPr algn="l" defTabSz="497754" rtl="0" eaLnBrk="1" latinLnBrk="0" hangingPunct="1">
              <a:spcBef>
                <a:spcPct val="0"/>
              </a:spcBef>
              <a:buNone/>
              <a:defRPr sz="2000" b="1" kern="1200">
                <a:solidFill>
                  <a:schemeClr val="tx1">
                    <a:lumMod val="75000"/>
                    <a:lumOff val="25000"/>
                  </a:schemeClr>
                </a:solidFill>
                <a:latin typeface="Tahoma"/>
                <a:ea typeface="+mj-ea"/>
                <a:cs typeface="+mj-cs"/>
              </a:defRPr>
            </a:lvl1pPr>
          </a:lstStyle>
          <a:p>
            <a:pPr defTabSz="293351">
              <a:spcBef>
                <a:spcPct val="20000"/>
              </a:spcBef>
            </a:pPr>
            <a:r>
              <a:rPr lang="ru-RU" altLang="ru-RU" sz="2053" b="0" dirty="0">
                <a:solidFill>
                  <a:srgbClr val="4CAF90"/>
                </a:solidFill>
              </a:rPr>
              <a:t>Способы ведения учета</a:t>
            </a:r>
          </a:p>
        </p:txBody>
      </p:sp>
      <p:sp>
        <p:nvSpPr>
          <p:cNvPr id="3" name="TextBox 2">
            <a:extLst>
              <a:ext uri="{FF2B5EF4-FFF2-40B4-BE49-F238E27FC236}">
                <a16:creationId xmlns:a16="http://schemas.microsoft.com/office/drawing/2014/main" xmlns="" id="{BD102F2F-FBCA-114A-B93F-E59D112DDB7B}"/>
              </a:ext>
            </a:extLst>
          </p:cNvPr>
          <p:cNvSpPr txBox="1"/>
          <p:nvPr/>
        </p:nvSpPr>
        <p:spPr>
          <a:xfrm>
            <a:off x="0" y="1048012"/>
            <a:ext cx="9180718" cy="230512"/>
          </a:xfrm>
          <a:prstGeom prst="rect">
            <a:avLst/>
          </a:prstGeom>
          <a:noFill/>
        </p:spPr>
        <p:txBody>
          <a:bodyPr wrap="none" rtlCol="0">
            <a:spAutoFit/>
          </a:bodyPr>
          <a:lstStyle/>
          <a:p>
            <a:r>
              <a:rPr lang="ru-RU" sz="898" dirty="0">
                <a:solidFill>
                  <a:srgbClr val="4CAF90"/>
                </a:solidFill>
              </a:rPr>
              <a:t>0000011111000000  0000011100001010101010101010000010101010101011111    00001111001011111000000101010101.     111111111 0000.   00 00 0 0 0 01111110000101010101000000101</a:t>
            </a:r>
          </a:p>
        </p:txBody>
      </p:sp>
      <p:sp>
        <p:nvSpPr>
          <p:cNvPr id="8" name="Прямоугольник 7">
            <a:extLst>
              <a:ext uri="{FF2B5EF4-FFF2-40B4-BE49-F238E27FC236}">
                <a16:creationId xmlns:a16="http://schemas.microsoft.com/office/drawing/2014/main" xmlns="" id="{BA423D6C-6FA4-4AB4-B1D5-8D2B93E6CFC9}"/>
              </a:ext>
            </a:extLst>
          </p:cNvPr>
          <p:cNvSpPr/>
          <p:nvPr/>
        </p:nvSpPr>
        <p:spPr>
          <a:xfrm>
            <a:off x="5449454" y="1709830"/>
            <a:ext cx="2810819" cy="2677656"/>
          </a:xfrm>
          <a:prstGeom prst="rect">
            <a:avLst/>
          </a:prstGeom>
        </p:spPr>
        <p:txBody>
          <a:bodyPr wrap="square">
            <a:spAutoFit/>
          </a:bodyPr>
          <a:lstStyle/>
          <a:p>
            <a:pPr defTabSz="293351">
              <a:lnSpc>
                <a:spcPct val="200000"/>
              </a:lnSpc>
              <a:defRPr/>
            </a:pPr>
            <a:r>
              <a:rPr lang="en-US" sz="1400" dirty="0">
                <a:solidFill>
                  <a:schemeClr val="tx1">
                    <a:lumMod val="65000"/>
                    <a:lumOff val="35000"/>
                  </a:schemeClr>
                </a:solidFill>
                <a:latin typeface="Tahoma" panose="020B0604030504040204" pitchFamily="34" charset="0"/>
                <a:ea typeface="Tahoma" panose="020B0604030504040204" pitchFamily="34" charset="0"/>
                <a:cs typeface="Tahoma" panose="020B0604030504040204" pitchFamily="34" charset="0"/>
              </a:rPr>
              <a:t>Easy Finance</a:t>
            </a:r>
          </a:p>
          <a:p>
            <a:pPr defTabSz="293351">
              <a:lnSpc>
                <a:spcPct val="200000"/>
              </a:lnSpc>
              <a:defRPr/>
            </a:pPr>
            <a:r>
              <a:rPr lang="en-US" sz="1400" dirty="0" err="1">
                <a:solidFill>
                  <a:schemeClr val="tx1">
                    <a:lumMod val="65000"/>
                    <a:lumOff val="35000"/>
                  </a:schemeClr>
                </a:solidFill>
                <a:latin typeface="Tahoma" panose="020B0604030504040204" pitchFamily="34" charset="0"/>
                <a:ea typeface="Tahoma" panose="020B0604030504040204" pitchFamily="34" charset="0"/>
                <a:cs typeface="Tahoma" panose="020B0604030504040204" pitchFamily="34" charset="0"/>
              </a:rPr>
              <a:t>Dzen</a:t>
            </a:r>
            <a:r>
              <a:rPr lang="en-US" sz="1400" dirty="0">
                <a:solidFill>
                  <a:schemeClr val="tx1">
                    <a:lumMod val="65000"/>
                    <a:lumOff val="35000"/>
                  </a:schemeClr>
                </a:solidFill>
                <a:latin typeface="Tahoma" panose="020B0604030504040204" pitchFamily="34" charset="0"/>
                <a:ea typeface="Tahoma" panose="020B0604030504040204" pitchFamily="34" charset="0"/>
                <a:cs typeface="Tahoma" panose="020B0604030504040204" pitchFamily="34" charset="0"/>
              </a:rPr>
              <a:t> Money</a:t>
            </a:r>
          </a:p>
          <a:p>
            <a:pPr defTabSz="293351">
              <a:lnSpc>
                <a:spcPct val="200000"/>
              </a:lnSpc>
              <a:defRPr/>
            </a:pPr>
            <a:r>
              <a:rPr lang="en-US" sz="1400" dirty="0" err="1">
                <a:solidFill>
                  <a:schemeClr val="tx1">
                    <a:lumMod val="65000"/>
                    <a:lumOff val="35000"/>
                  </a:schemeClr>
                </a:solidFill>
                <a:latin typeface="Tahoma" panose="020B0604030504040204" pitchFamily="34" charset="0"/>
                <a:ea typeface="Tahoma" panose="020B0604030504040204" pitchFamily="34" charset="0"/>
                <a:cs typeface="Tahoma" panose="020B0604030504040204" pitchFamily="34" charset="0"/>
              </a:rPr>
              <a:t>CoinKeeper</a:t>
            </a:r>
            <a:endParaRPr lang="ru-RU" sz="1400" dirty="0">
              <a:solidFill>
                <a:schemeClr val="tx1">
                  <a:lumMod val="65000"/>
                  <a:lumOff val="35000"/>
                </a:schemeClr>
              </a:solidFill>
              <a:latin typeface="Tahoma" panose="020B0604030504040204" pitchFamily="34" charset="0"/>
              <a:ea typeface="Tahoma" panose="020B0604030504040204" pitchFamily="34" charset="0"/>
              <a:cs typeface="Tahoma" panose="020B0604030504040204" pitchFamily="34" charset="0"/>
            </a:endParaRPr>
          </a:p>
          <a:p>
            <a:pPr defTabSz="293351">
              <a:lnSpc>
                <a:spcPct val="200000"/>
              </a:lnSpc>
              <a:defRPr/>
            </a:pPr>
            <a:r>
              <a:rPr lang="en-US" sz="1400" dirty="0">
                <a:solidFill>
                  <a:schemeClr val="tx1">
                    <a:lumMod val="65000"/>
                    <a:lumOff val="35000"/>
                  </a:schemeClr>
                </a:solidFill>
                <a:latin typeface="Tahoma" panose="020B0604030504040204" pitchFamily="34" charset="0"/>
                <a:ea typeface="Tahoma" panose="020B0604030504040204" pitchFamily="34" charset="0"/>
                <a:cs typeface="Tahoma" panose="020B0604030504040204" pitchFamily="34" charset="0"/>
              </a:rPr>
              <a:t>Family</a:t>
            </a:r>
            <a:endParaRPr lang="ru-RU" sz="1400" dirty="0">
              <a:solidFill>
                <a:schemeClr val="tx1">
                  <a:lumMod val="65000"/>
                  <a:lumOff val="35000"/>
                </a:schemeClr>
              </a:solidFill>
              <a:latin typeface="Tahoma" panose="020B0604030504040204" pitchFamily="34" charset="0"/>
              <a:ea typeface="Tahoma" panose="020B0604030504040204" pitchFamily="34" charset="0"/>
              <a:cs typeface="Tahoma" panose="020B0604030504040204" pitchFamily="34" charset="0"/>
            </a:endParaRPr>
          </a:p>
          <a:p>
            <a:pPr defTabSz="293351">
              <a:lnSpc>
                <a:spcPct val="200000"/>
              </a:lnSpc>
              <a:defRPr/>
            </a:pPr>
            <a:r>
              <a:rPr lang="ru-RU" sz="1400" dirty="0">
                <a:solidFill>
                  <a:schemeClr val="tx1">
                    <a:lumMod val="65000"/>
                    <a:lumOff val="35000"/>
                  </a:schemeClr>
                </a:solidFill>
                <a:latin typeface="Tahoma" panose="020B0604030504040204" pitchFamily="34" charset="0"/>
                <a:ea typeface="Tahoma" panose="020B0604030504040204" pitchFamily="34" charset="0"/>
                <a:cs typeface="Tahoma" panose="020B0604030504040204" pitchFamily="34" charset="0"/>
              </a:rPr>
              <a:t>1C-Деньги</a:t>
            </a:r>
          </a:p>
          <a:p>
            <a:pPr defTabSz="293351">
              <a:lnSpc>
                <a:spcPct val="200000"/>
              </a:lnSpc>
              <a:defRPr/>
            </a:pPr>
            <a:r>
              <a:rPr lang="ru-RU" sz="1400" dirty="0">
                <a:solidFill>
                  <a:schemeClr val="tx1">
                    <a:lumMod val="65000"/>
                    <a:lumOff val="35000"/>
                  </a:schemeClr>
                </a:solidFill>
                <a:latin typeface="Tahoma" panose="020B0604030504040204" pitchFamily="34" charset="0"/>
                <a:ea typeface="Tahoma" panose="020B0604030504040204" pitchFamily="34" charset="0"/>
                <a:cs typeface="Tahoma" panose="020B0604030504040204" pitchFamily="34" charset="0"/>
              </a:rPr>
              <a:t>Домашняя бухгалтерия</a:t>
            </a:r>
            <a:endParaRPr lang="en-US" sz="1400" dirty="0">
              <a:solidFill>
                <a:schemeClr val="tx1">
                  <a:lumMod val="65000"/>
                  <a:lumOff val="35000"/>
                </a:schemeClr>
              </a:solidFill>
              <a:latin typeface="Tahoma" panose="020B0604030504040204" pitchFamily="34" charset="0"/>
              <a:ea typeface="Tahoma" panose="020B0604030504040204" pitchFamily="34" charset="0"/>
              <a:cs typeface="Tahoma" panose="020B0604030504040204" pitchFamily="34" charset="0"/>
            </a:endParaRPr>
          </a:p>
        </p:txBody>
      </p:sp>
      <p:pic>
        <p:nvPicPr>
          <p:cNvPr id="9" name="Рисунок 8">
            <a:extLst>
              <a:ext uri="{FF2B5EF4-FFF2-40B4-BE49-F238E27FC236}">
                <a16:creationId xmlns:a16="http://schemas.microsoft.com/office/drawing/2014/main" xmlns="" id="{5F7C77DF-D0EE-C54E-BA93-C09FD0D6CB83}"/>
              </a:ext>
            </a:extLst>
          </p:cNvPr>
          <p:cNvPicPr>
            <a:picLocks noChangeAspect="1"/>
          </p:cNvPicPr>
          <p:nvPr/>
        </p:nvPicPr>
        <p:blipFill>
          <a:blip r:embed="rId3" cstate="print">
            <a:duotone>
              <a:prstClr val="black"/>
              <a:schemeClr val="accent1">
                <a:tint val="45000"/>
                <a:satMod val="400000"/>
              </a:schemeClr>
            </a:duotone>
            <a:extLst>
              <a:ext uri="{BEBA8EAE-BF5A-486C-A8C5-ECC9F3942E4B}">
                <a14:imgProps xmlns:a14="http://schemas.microsoft.com/office/drawing/2010/main" xmlns="">
                  <a14:imgLayer r:embed="rId4">
                    <a14:imgEffect>
                      <a14:colorTemperature colorTemp="6666"/>
                    </a14:imgEffect>
                    <a14:imgEffect>
                      <a14:saturation sat="396000"/>
                    </a14:imgEffect>
                    <a14:imgEffect>
                      <a14:brightnessContrast bright="10000" contrast="25000"/>
                    </a14:imgEffect>
                  </a14:imgLayer>
                </a14:imgProps>
              </a:ext>
              <a:ext uri="{28A0092B-C50C-407E-A947-70E740481C1C}">
                <a14:useLocalDpi xmlns:a14="http://schemas.microsoft.com/office/drawing/2010/main" xmlns="" val="0"/>
              </a:ext>
            </a:extLst>
          </a:blip>
          <a:stretch>
            <a:fillRect/>
          </a:stretch>
        </p:blipFill>
        <p:spPr>
          <a:xfrm>
            <a:off x="4940274" y="1868843"/>
            <a:ext cx="282944" cy="282944"/>
          </a:xfrm>
          <a:prstGeom prst="rect">
            <a:avLst/>
          </a:prstGeom>
        </p:spPr>
      </p:pic>
      <p:pic>
        <p:nvPicPr>
          <p:cNvPr id="11" name="Рисунок 10">
            <a:extLst>
              <a:ext uri="{FF2B5EF4-FFF2-40B4-BE49-F238E27FC236}">
                <a16:creationId xmlns:a16="http://schemas.microsoft.com/office/drawing/2014/main" xmlns="" id="{CF2C0407-3A47-2740-BC14-632E8BEAB5D8}"/>
              </a:ext>
            </a:extLst>
          </p:cNvPr>
          <p:cNvPicPr>
            <a:picLocks noChangeAspect="1"/>
          </p:cNvPicPr>
          <p:nvPr/>
        </p:nvPicPr>
        <p:blipFill>
          <a:blip r:embed="rId3" cstate="print">
            <a:duotone>
              <a:prstClr val="black"/>
              <a:schemeClr val="accent1">
                <a:tint val="45000"/>
                <a:satMod val="400000"/>
              </a:schemeClr>
            </a:duotone>
            <a:extLst>
              <a:ext uri="{BEBA8EAE-BF5A-486C-A8C5-ECC9F3942E4B}">
                <a14:imgProps xmlns:a14="http://schemas.microsoft.com/office/drawing/2010/main" xmlns="">
                  <a14:imgLayer r:embed="rId4">
                    <a14:imgEffect>
                      <a14:colorTemperature colorTemp="6666"/>
                    </a14:imgEffect>
                    <a14:imgEffect>
                      <a14:saturation sat="396000"/>
                    </a14:imgEffect>
                    <a14:imgEffect>
                      <a14:brightnessContrast bright="10000" contrast="25000"/>
                    </a14:imgEffect>
                  </a14:imgLayer>
                </a14:imgProps>
              </a:ext>
              <a:ext uri="{28A0092B-C50C-407E-A947-70E740481C1C}">
                <a14:useLocalDpi xmlns:a14="http://schemas.microsoft.com/office/drawing/2010/main" xmlns="" val="0"/>
              </a:ext>
            </a:extLst>
          </a:blip>
          <a:stretch>
            <a:fillRect/>
          </a:stretch>
        </p:blipFill>
        <p:spPr>
          <a:xfrm>
            <a:off x="4940274" y="2268913"/>
            <a:ext cx="282944" cy="282944"/>
          </a:xfrm>
          <a:prstGeom prst="rect">
            <a:avLst/>
          </a:prstGeom>
        </p:spPr>
      </p:pic>
      <p:pic>
        <p:nvPicPr>
          <p:cNvPr id="12" name="Рисунок 11">
            <a:extLst>
              <a:ext uri="{FF2B5EF4-FFF2-40B4-BE49-F238E27FC236}">
                <a16:creationId xmlns:a16="http://schemas.microsoft.com/office/drawing/2014/main" xmlns="" id="{56706947-05E6-E140-8A7F-EE9DCC58943A}"/>
              </a:ext>
            </a:extLst>
          </p:cNvPr>
          <p:cNvPicPr>
            <a:picLocks noChangeAspect="1"/>
          </p:cNvPicPr>
          <p:nvPr/>
        </p:nvPicPr>
        <p:blipFill>
          <a:blip r:embed="rId3" cstate="print">
            <a:duotone>
              <a:prstClr val="black"/>
              <a:schemeClr val="accent1">
                <a:tint val="45000"/>
                <a:satMod val="400000"/>
              </a:schemeClr>
            </a:duotone>
            <a:extLst>
              <a:ext uri="{BEBA8EAE-BF5A-486C-A8C5-ECC9F3942E4B}">
                <a14:imgProps xmlns:a14="http://schemas.microsoft.com/office/drawing/2010/main" xmlns="">
                  <a14:imgLayer r:embed="rId4">
                    <a14:imgEffect>
                      <a14:colorTemperature colorTemp="6666"/>
                    </a14:imgEffect>
                    <a14:imgEffect>
                      <a14:saturation sat="396000"/>
                    </a14:imgEffect>
                    <a14:imgEffect>
                      <a14:brightnessContrast bright="10000" contrast="25000"/>
                    </a14:imgEffect>
                  </a14:imgLayer>
                </a14:imgProps>
              </a:ext>
              <a:ext uri="{28A0092B-C50C-407E-A947-70E740481C1C}">
                <a14:useLocalDpi xmlns:a14="http://schemas.microsoft.com/office/drawing/2010/main" xmlns="" val="0"/>
              </a:ext>
            </a:extLst>
          </a:blip>
          <a:stretch>
            <a:fillRect/>
          </a:stretch>
        </p:blipFill>
        <p:spPr>
          <a:xfrm>
            <a:off x="4940274" y="2721550"/>
            <a:ext cx="282944" cy="282944"/>
          </a:xfrm>
          <a:prstGeom prst="rect">
            <a:avLst/>
          </a:prstGeom>
        </p:spPr>
      </p:pic>
      <p:pic>
        <p:nvPicPr>
          <p:cNvPr id="13" name="Рисунок 12">
            <a:extLst>
              <a:ext uri="{FF2B5EF4-FFF2-40B4-BE49-F238E27FC236}">
                <a16:creationId xmlns:a16="http://schemas.microsoft.com/office/drawing/2014/main" xmlns="" id="{5CC21E48-3852-A548-8858-0705060F05BC}"/>
              </a:ext>
            </a:extLst>
          </p:cNvPr>
          <p:cNvPicPr>
            <a:picLocks noChangeAspect="1"/>
          </p:cNvPicPr>
          <p:nvPr/>
        </p:nvPicPr>
        <p:blipFill>
          <a:blip r:embed="rId3" cstate="print">
            <a:duotone>
              <a:prstClr val="black"/>
              <a:schemeClr val="accent1">
                <a:tint val="45000"/>
                <a:satMod val="400000"/>
              </a:schemeClr>
            </a:duotone>
            <a:extLst>
              <a:ext uri="{BEBA8EAE-BF5A-486C-A8C5-ECC9F3942E4B}">
                <a14:imgProps xmlns:a14="http://schemas.microsoft.com/office/drawing/2010/main" xmlns="">
                  <a14:imgLayer r:embed="rId4">
                    <a14:imgEffect>
                      <a14:colorTemperature colorTemp="6666"/>
                    </a14:imgEffect>
                    <a14:imgEffect>
                      <a14:saturation sat="396000"/>
                    </a14:imgEffect>
                    <a14:imgEffect>
                      <a14:brightnessContrast bright="10000" contrast="25000"/>
                    </a14:imgEffect>
                  </a14:imgLayer>
                </a14:imgProps>
              </a:ext>
              <a:ext uri="{28A0092B-C50C-407E-A947-70E740481C1C}">
                <a14:useLocalDpi xmlns:a14="http://schemas.microsoft.com/office/drawing/2010/main" xmlns="" val="0"/>
              </a:ext>
            </a:extLst>
          </a:blip>
          <a:stretch>
            <a:fillRect/>
          </a:stretch>
        </p:blipFill>
        <p:spPr>
          <a:xfrm>
            <a:off x="4940274" y="3129985"/>
            <a:ext cx="282944" cy="282944"/>
          </a:xfrm>
          <a:prstGeom prst="rect">
            <a:avLst/>
          </a:prstGeom>
        </p:spPr>
      </p:pic>
      <p:pic>
        <p:nvPicPr>
          <p:cNvPr id="15" name="Рисунок 14">
            <a:extLst>
              <a:ext uri="{FF2B5EF4-FFF2-40B4-BE49-F238E27FC236}">
                <a16:creationId xmlns:a16="http://schemas.microsoft.com/office/drawing/2014/main" xmlns="" id="{D8C8B025-AD02-2C4B-A860-F2ADB9B160DF}"/>
              </a:ext>
            </a:extLst>
          </p:cNvPr>
          <p:cNvPicPr>
            <a:picLocks noChangeAspect="1"/>
          </p:cNvPicPr>
          <p:nvPr/>
        </p:nvPicPr>
        <p:blipFill>
          <a:blip r:embed="rId3" cstate="print">
            <a:duotone>
              <a:prstClr val="black"/>
              <a:schemeClr val="accent1">
                <a:tint val="45000"/>
                <a:satMod val="400000"/>
              </a:schemeClr>
            </a:duotone>
            <a:extLst>
              <a:ext uri="{BEBA8EAE-BF5A-486C-A8C5-ECC9F3942E4B}">
                <a14:imgProps xmlns:a14="http://schemas.microsoft.com/office/drawing/2010/main" xmlns="">
                  <a14:imgLayer r:embed="rId4">
                    <a14:imgEffect>
                      <a14:colorTemperature colorTemp="6666"/>
                    </a14:imgEffect>
                    <a14:imgEffect>
                      <a14:saturation sat="396000"/>
                    </a14:imgEffect>
                    <a14:imgEffect>
                      <a14:brightnessContrast bright="10000" contrast="25000"/>
                    </a14:imgEffect>
                  </a14:imgLayer>
                </a14:imgProps>
              </a:ext>
              <a:ext uri="{28A0092B-C50C-407E-A947-70E740481C1C}">
                <a14:useLocalDpi xmlns:a14="http://schemas.microsoft.com/office/drawing/2010/main" xmlns="" val="0"/>
              </a:ext>
            </a:extLst>
          </a:blip>
          <a:stretch>
            <a:fillRect/>
          </a:stretch>
        </p:blipFill>
        <p:spPr>
          <a:xfrm>
            <a:off x="4940274" y="3577653"/>
            <a:ext cx="282944" cy="282944"/>
          </a:xfrm>
          <a:prstGeom prst="rect">
            <a:avLst/>
          </a:prstGeom>
        </p:spPr>
      </p:pic>
      <p:pic>
        <p:nvPicPr>
          <p:cNvPr id="16" name="Рисунок 15">
            <a:extLst>
              <a:ext uri="{FF2B5EF4-FFF2-40B4-BE49-F238E27FC236}">
                <a16:creationId xmlns:a16="http://schemas.microsoft.com/office/drawing/2014/main" xmlns="" id="{8765A58E-84B2-8940-AE6A-FF2EA4A2BDCC}"/>
              </a:ext>
            </a:extLst>
          </p:cNvPr>
          <p:cNvPicPr>
            <a:picLocks noChangeAspect="1"/>
          </p:cNvPicPr>
          <p:nvPr/>
        </p:nvPicPr>
        <p:blipFill>
          <a:blip r:embed="rId3" cstate="print">
            <a:duotone>
              <a:prstClr val="black"/>
              <a:schemeClr val="accent1">
                <a:tint val="45000"/>
                <a:satMod val="400000"/>
              </a:schemeClr>
            </a:duotone>
            <a:extLst>
              <a:ext uri="{BEBA8EAE-BF5A-486C-A8C5-ECC9F3942E4B}">
                <a14:imgProps xmlns:a14="http://schemas.microsoft.com/office/drawing/2010/main" xmlns="">
                  <a14:imgLayer r:embed="rId4">
                    <a14:imgEffect>
                      <a14:colorTemperature colorTemp="6666"/>
                    </a14:imgEffect>
                    <a14:imgEffect>
                      <a14:saturation sat="396000"/>
                    </a14:imgEffect>
                    <a14:imgEffect>
                      <a14:brightnessContrast bright="10000" contrast="25000"/>
                    </a14:imgEffect>
                  </a14:imgLayer>
                </a14:imgProps>
              </a:ext>
              <a:ext uri="{28A0092B-C50C-407E-A947-70E740481C1C}">
                <a14:useLocalDpi xmlns:a14="http://schemas.microsoft.com/office/drawing/2010/main" xmlns="" val="0"/>
              </a:ext>
            </a:extLst>
          </a:blip>
          <a:stretch>
            <a:fillRect/>
          </a:stretch>
        </p:blipFill>
        <p:spPr>
          <a:xfrm>
            <a:off x="4940274" y="4014452"/>
            <a:ext cx="282944" cy="282944"/>
          </a:xfrm>
          <a:prstGeom prst="rect">
            <a:avLst/>
          </a:prstGeom>
        </p:spPr>
      </p:pic>
      <p:pic>
        <p:nvPicPr>
          <p:cNvPr id="31" name="Рисунок 30">
            <a:extLst>
              <a:ext uri="{FF2B5EF4-FFF2-40B4-BE49-F238E27FC236}">
                <a16:creationId xmlns:a16="http://schemas.microsoft.com/office/drawing/2014/main" xmlns="" id="{1290A6CB-859A-0B40-8135-B23EFB4532B2}"/>
              </a:ext>
            </a:extLst>
          </p:cNvPr>
          <p:cNvPicPr>
            <a:picLocks noChangeAspect="1"/>
          </p:cNvPicPr>
          <p:nvPr/>
        </p:nvPicPr>
        <p:blipFill>
          <a:blip r:embed="rId5" cstate="print"/>
          <a:stretch>
            <a:fillRect/>
          </a:stretch>
        </p:blipFill>
        <p:spPr>
          <a:xfrm>
            <a:off x="1931303" y="1935505"/>
            <a:ext cx="2015483" cy="2556070"/>
          </a:xfrm>
          <a:prstGeom prst="rect">
            <a:avLst/>
          </a:prstGeom>
        </p:spPr>
      </p:pic>
      <p:pic>
        <p:nvPicPr>
          <p:cNvPr id="32" name="Рисунок 31">
            <a:extLst>
              <a:ext uri="{FF2B5EF4-FFF2-40B4-BE49-F238E27FC236}">
                <a16:creationId xmlns:a16="http://schemas.microsoft.com/office/drawing/2014/main" xmlns="" id="{71844672-F3C2-2A4C-B062-1A100E81B717}"/>
              </a:ext>
            </a:extLst>
          </p:cNvPr>
          <p:cNvPicPr>
            <a:picLocks noChangeAspect="1"/>
          </p:cNvPicPr>
          <p:nvPr/>
        </p:nvPicPr>
        <p:blipFill>
          <a:blip r:embed="rId6" cstate="print"/>
          <a:stretch>
            <a:fillRect/>
          </a:stretch>
        </p:blipFill>
        <p:spPr>
          <a:xfrm>
            <a:off x="1251968" y="2169204"/>
            <a:ext cx="1760595" cy="2441295"/>
          </a:xfrm>
          <a:prstGeom prst="rect">
            <a:avLst/>
          </a:prstGeom>
        </p:spPr>
      </p:pic>
      <p:pic>
        <p:nvPicPr>
          <p:cNvPr id="33" name="Рисунок 32">
            <a:extLst>
              <a:ext uri="{FF2B5EF4-FFF2-40B4-BE49-F238E27FC236}">
                <a16:creationId xmlns:a16="http://schemas.microsoft.com/office/drawing/2014/main" xmlns="" id="{E6871AE4-15AF-D54A-8082-091E57CDAE61}"/>
              </a:ext>
            </a:extLst>
          </p:cNvPr>
          <p:cNvPicPr>
            <a:picLocks noChangeAspect="1"/>
          </p:cNvPicPr>
          <p:nvPr/>
        </p:nvPicPr>
        <p:blipFill>
          <a:blip r:embed="rId7" cstate="print"/>
          <a:srcRect/>
          <a:stretch/>
        </p:blipFill>
        <p:spPr>
          <a:xfrm>
            <a:off x="413172" y="1868843"/>
            <a:ext cx="1503931" cy="2524326"/>
          </a:xfrm>
          <a:prstGeom prst="rect">
            <a:avLst/>
          </a:prstGeom>
        </p:spPr>
      </p:pic>
      <p:sp>
        <p:nvSpPr>
          <p:cNvPr id="17" name="Shape 233"/>
          <p:cNvSpPr/>
          <p:nvPr/>
        </p:nvSpPr>
        <p:spPr>
          <a:xfrm>
            <a:off x="667106" y="4626868"/>
            <a:ext cx="7846506" cy="2031321"/>
          </a:xfrm>
          <a:prstGeom prst="rect">
            <a:avLst/>
          </a:prstGeom>
          <a:ln w="12700">
            <a:miter lim="400000"/>
          </a:ln>
          <a:extLst>
            <a:ext uri="{C572A759-6A51-4108-AA02-DFA0A04FC94B}">
              <ma14:wrappingTextBoxFlag xmlns:ma14="http://schemas.microsoft.com/office/mac/drawingml/2011/main" xmlns="" val="1"/>
            </a:ext>
          </a:extLst>
        </p:spPr>
        <p:txBody>
          <a:bodyPr wrap="square" lIns="45718" tIns="45718" rIns="45718" bIns="45718">
            <a:spAutoFit/>
          </a:bodyPr>
          <a:lstStyle/>
          <a:p>
            <a:pPr>
              <a:lnSpc>
                <a:spcPct val="150000"/>
              </a:lnSpc>
              <a:defRPr sz="1200">
                <a:solidFill>
                  <a:srgbClr val="4D4D4C"/>
                </a:solidFill>
                <a:latin typeface="Tahoma"/>
                <a:ea typeface="Tahoma"/>
                <a:cs typeface="Tahoma"/>
                <a:sym typeface="Tahoma"/>
              </a:defRPr>
            </a:pPr>
            <a:r>
              <a:rPr lang="ru-RU" dirty="0"/>
              <a:t>Для выбора обратите внимание на:</a:t>
            </a:r>
            <a:endParaRPr lang="ru-RU" sz="4400" dirty="0">
              <a:latin typeface="Calibri Light"/>
              <a:ea typeface="Calibri Light"/>
              <a:cs typeface="Calibri Light"/>
              <a:sym typeface="Calibri Light"/>
            </a:endParaRPr>
          </a:p>
          <a:p>
            <a:pPr marL="285750" indent="-285750" algn="just">
              <a:lnSpc>
                <a:spcPct val="150000"/>
              </a:lnSpc>
              <a:buSzPct val="100000"/>
              <a:buFont typeface="Lucida Grande"/>
              <a:buChar char="●"/>
              <a:defRPr sz="1200">
                <a:solidFill>
                  <a:srgbClr val="4D4D4C"/>
                </a:solidFill>
                <a:latin typeface="Tahoma"/>
                <a:ea typeface="Tahoma"/>
                <a:cs typeface="Tahoma"/>
                <a:sym typeface="Tahoma"/>
              </a:defRPr>
            </a:pPr>
            <a:r>
              <a:rPr lang="ru-RU" dirty="0"/>
              <a:t>Простой и удобный интерфейс </a:t>
            </a:r>
            <a:endParaRPr lang="ru-RU" sz="4400" dirty="0">
              <a:latin typeface="Calibri Light"/>
              <a:ea typeface="Calibri Light"/>
              <a:cs typeface="Calibri Light"/>
              <a:sym typeface="Calibri Light"/>
            </a:endParaRPr>
          </a:p>
          <a:p>
            <a:pPr marL="285750" indent="-285750" algn="just">
              <a:lnSpc>
                <a:spcPct val="150000"/>
              </a:lnSpc>
              <a:buSzPct val="100000"/>
              <a:buFont typeface="Lucida Grande"/>
              <a:buChar char="●"/>
              <a:defRPr sz="1200">
                <a:solidFill>
                  <a:srgbClr val="4D4D4C"/>
                </a:solidFill>
                <a:latin typeface="Tahoma"/>
                <a:ea typeface="Tahoma"/>
                <a:cs typeface="Tahoma"/>
                <a:sym typeface="Tahoma"/>
              </a:defRPr>
            </a:pPr>
            <a:r>
              <a:rPr lang="ru-RU" dirty="0"/>
              <a:t>Гибкую систему отчетов</a:t>
            </a:r>
          </a:p>
          <a:p>
            <a:pPr marL="285750" indent="-285750" algn="just">
              <a:lnSpc>
                <a:spcPct val="150000"/>
              </a:lnSpc>
              <a:buSzPct val="100000"/>
              <a:buFont typeface="Lucida Grande"/>
              <a:buChar char="●"/>
              <a:defRPr sz="1200">
                <a:solidFill>
                  <a:srgbClr val="4D4D4C"/>
                </a:solidFill>
                <a:latin typeface="Tahoma"/>
                <a:ea typeface="Tahoma"/>
                <a:cs typeface="Tahoma"/>
                <a:sym typeface="Tahoma"/>
              </a:defRPr>
            </a:pPr>
            <a:r>
              <a:rPr lang="ru-RU" dirty="0"/>
              <a:t>Возможность составления бюджета на разные сроки и сравнения плана и факта</a:t>
            </a:r>
          </a:p>
          <a:p>
            <a:pPr marL="285750" indent="-285750" algn="just">
              <a:lnSpc>
                <a:spcPct val="150000"/>
              </a:lnSpc>
              <a:buSzPct val="100000"/>
              <a:buFont typeface="Lucida Grande"/>
              <a:buChar char="●"/>
              <a:defRPr sz="1200">
                <a:solidFill>
                  <a:srgbClr val="4D4D4C"/>
                </a:solidFill>
                <a:latin typeface="Tahoma"/>
                <a:ea typeface="Tahoma"/>
                <a:cs typeface="Tahoma"/>
                <a:sym typeface="Tahoma"/>
              </a:defRPr>
            </a:pPr>
            <a:r>
              <a:rPr lang="ru-RU" dirty="0"/>
              <a:t>Поддержку разных валют </a:t>
            </a:r>
            <a:endParaRPr lang="ru-RU" sz="4400" dirty="0">
              <a:latin typeface="Calibri Light"/>
              <a:ea typeface="Calibri Light"/>
              <a:cs typeface="Calibri Light"/>
              <a:sym typeface="Calibri Light"/>
            </a:endParaRPr>
          </a:p>
          <a:p>
            <a:pPr marL="285750" indent="-285750" algn="just">
              <a:lnSpc>
                <a:spcPct val="150000"/>
              </a:lnSpc>
              <a:buSzPct val="100000"/>
              <a:buFont typeface="Lucida Grande"/>
              <a:buChar char="●"/>
              <a:defRPr sz="1200">
                <a:solidFill>
                  <a:srgbClr val="4D4D4C"/>
                </a:solidFill>
                <a:latin typeface="Tahoma"/>
                <a:ea typeface="Tahoma"/>
                <a:cs typeface="Tahoma"/>
                <a:sym typeface="Tahoma"/>
              </a:defRPr>
            </a:pPr>
            <a:r>
              <a:rPr lang="ru-RU" dirty="0"/>
              <a:t>Учет инвестиций и расчет доходности</a:t>
            </a:r>
          </a:p>
          <a:p>
            <a:pPr marL="285750" indent="-285750" algn="just">
              <a:lnSpc>
                <a:spcPct val="150000"/>
              </a:lnSpc>
              <a:buSzPct val="100000"/>
              <a:buFont typeface="Lucida Grande"/>
              <a:buChar char="●"/>
              <a:defRPr sz="1200">
                <a:solidFill>
                  <a:srgbClr val="4D4D4C"/>
                </a:solidFill>
                <a:latin typeface="Tahoma"/>
                <a:ea typeface="Tahoma"/>
                <a:cs typeface="Tahoma"/>
                <a:sym typeface="Tahoma"/>
              </a:defRPr>
            </a:pPr>
            <a:r>
              <a:rPr lang="ru-RU" dirty="0"/>
              <a:t>Наличие кредитного калькулятора</a:t>
            </a:r>
          </a:p>
        </p:txBody>
      </p:sp>
    </p:spTree>
    <p:extLst>
      <p:ext uri="{BB962C8B-B14F-4D97-AF65-F5344CB8AC3E}">
        <p14:creationId xmlns:p14="http://schemas.microsoft.com/office/powerpoint/2010/main" xmlns="" val="294059742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503"/>
        <p:cNvGrpSpPr/>
        <p:nvPr/>
      </p:nvGrpSpPr>
      <p:grpSpPr>
        <a:xfrm>
          <a:off x="0" y="0"/>
          <a:ext cx="0" cy="0"/>
          <a:chOff x="0" y="0"/>
          <a:chExt cx="0" cy="0"/>
        </a:xfrm>
      </p:grpSpPr>
      <p:sp>
        <p:nvSpPr>
          <p:cNvPr id="505" name="Shape 505"/>
          <p:cNvSpPr txBox="1">
            <a:spLocks noGrp="1"/>
          </p:cNvSpPr>
          <p:nvPr>
            <p:ph type="sldNum" idx="4294967295"/>
          </p:nvPr>
        </p:nvSpPr>
        <p:spPr>
          <a:xfrm>
            <a:off x="8057498" y="6186847"/>
            <a:ext cx="681454" cy="344464"/>
          </a:xfrm>
          <a:prstGeom prst="rect">
            <a:avLst/>
          </a:prstGeom>
          <a:noFill/>
          <a:ln>
            <a:noFill/>
          </a:ln>
        </p:spPr>
        <p:txBody>
          <a:bodyPr spcFirstLastPara="1" wrap="square" lIns="85142" tIns="42561" rIns="85142" bIns="42561" anchor="ctr" anchorCtr="0">
            <a:noAutofit/>
          </a:bodyPr>
          <a:lstStyle/>
          <a:p>
            <a:fld id="{00000000-1234-1234-1234-123412341234}" type="slidenum">
              <a:rPr lang="ru-RU" sz="1112">
                <a:solidFill>
                  <a:srgbClr val="00909B"/>
                </a:solidFill>
                <a:latin typeface="Tahoma"/>
                <a:ea typeface="Tahoma"/>
                <a:cs typeface="Tahoma"/>
                <a:sym typeface="Tahoma"/>
              </a:rPr>
              <a:pPr/>
              <a:t>11</a:t>
            </a:fld>
            <a:endParaRPr sz="1112" dirty="0">
              <a:solidFill>
                <a:srgbClr val="00909B"/>
              </a:solidFill>
              <a:latin typeface="Tahoma"/>
              <a:ea typeface="Tahoma"/>
              <a:cs typeface="Tahoma"/>
              <a:sym typeface="Tahoma"/>
            </a:endParaRPr>
          </a:p>
        </p:txBody>
      </p:sp>
      <p:sp>
        <p:nvSpPr>
          <p:cNvPr id="14" name="Заголовок 1"/>
          <p:cNvSpPr txBox="1">
            <a:spLocks/>
          </p:cNvSpPr>
          <p:nvPr/>
        </p:nvSpPr>
        <p:spPr>
          <a:xfrm>
            <a:off x="300126" y="1400887"/>
            <a:ext cx="8686800" cy="455256"/>
          </a:xfrm>
          <a:prstGeom prst="rect">
            <a:avLst/>
          </a:prstGeom>
        </p:spPr>
        <p:txBody>
          <a:bodyPr lIns="85165" tIns="42582" rIns="85165" bIns="42582"/>
          <a:lstStyle>
            <a:lvl1pPr algn="l" defTabSz="497754" rtl="0" eaLnBrk="1" latinLnBrk="0" hangingPunct="1">
              <a:spcBef>
                <a:spcPct val="0"/>
              </a:spcBef>
              <a:buNone/>
              <a:defRPr sz="2000" b="1" kern="1200">
                <a:solidFill>
                  <a:schemeClr val="tx1">
                    <a:lumMod val="75000"/>
                    <a:lumOff val="25000"/>
                  </a:schemeClr>
                </a:solidFill>
                <a:latin typeface="Tahoma"/>
                <a:ea typeface="+mj-ea"/>
                <a:cs typeface="+mj-cs"/>
              </a:defRPr>
            </a:lvl1pPr>
          </a:lstStyle>
          <a:p>
            <a:pPr defTabSz="293351">
              <a:spcBef>
                <a:spcPct val="20000"/>
              </a:spcBef>
            </a:pPr>
            <a:r>
              <a:rPr lang="ru-RU" altLang="ru-RU" sz="2053" b="0" dirty="0">
                <a:solidFill>
                  <a:srgbClr val="4CAF90"/>
                </a:solidFill>
              </a:rPr>
              <a:t>Возможности программ для учета</a:t>
            </a:r>
          </a:p>
        </p:txBody>
      </p:sp>
      <p:sp>
        <p:nvSpPr>
          <p:cNvPr id="3" name="TextBox 2">
            <a:extLst>
              <a:ext uri="{FF2B5EF4-FFF2-40B4-BE49-F238E27FC236}">
                <a16:creationId xmlns:a16="http://schemas.microsoft.com/office/drawing/2014/main" xmlns="" id="{BD102F2F-FBCA-114A-B93F-E59D112DDB7B}"/>
              </a:ext>
            </a:extLst>
          </p:cNvPr>
          <p:cNvSpPr txBox="1"/>
          <p:nvPr/>
        </p:nvSpPr>
        <p:spPr>
          <a:xfrm>
            <a:off x="0" y="1048012"/>
            <a:ext cx="9180718" cy="230512"/>
          </a:xfrm>
          <a:prstGeom prst="rect">
            <a:avLst/>
          </a:prstGeom>
          <a:noFill/>
        </p:spPr>
        <p:txBody>
          <a:bodyPr wrap="none" rtlCol="0">
            <a:spAutoFit/>
          </a:bodyPr>
          <a:lstStyle/>
          <a:p>
            <a:r>
              <a:rPr lang="ru-RU" sz="898" dirty="0">
                <a:solidFill>
                  <a:srgbClr val="4CAF90"/>
                </a:solidFill>
              </a:rPr>
              <a:t>0000011111000000  0000011100001010101010101010000010101010101011111    00001111001011111000000101010101.     111111111 0000.   00 00 0 0 0 01111110000101010101000000101</a:t>
            </a:r>
          </a:p>
        </p:txBody>
      </p:sp>
      <p:sp>
        <p:nvSpPr>
          <p:cNvPr id="8" name="Прямоугольник 7">
            <a:extLst>
              <a:ext uri="{FF2B5EF4-FFF2-40B4-BE49-F238E27FC236}">
                <a16:creationId xmlns:a16="http://schemas.microsoft.com/office/drawing/2014/main" xmlns="" id="{BA423D6C-6FA4-4AB4-B1D5-8D2B93E6CFC9}"/>
              </a:ext>
            </a:extLst>
          </p:cNvPr>
          <p:cNvSpPr/>
          <p:nvPr/>
        </p:nvSpPr>
        <p:spPr>
          <a:xfrm>
            <a:off x="1917103" y="1978506"/>
            <a:ext cx="7069823" cy="3970318"/>
          </a:xfrm>
          <a:prstGeom prst="rect">
            <a:avLst/>
          </a:prstGeom>
        </p:spPr>
        <p:txBody>
          <a:bodyPr wrap="square">
            <a:spAutoFit/>
          </a:bodyPr>
          <a:lstStyle/>
          <a:p>
            <a:pPr marL="293351" indent="-293351" defTabSz="293351">
              <a:lnSpc>
                <a:spcPct val="150000"/>
              </a:lnSpc>
              <a:buFont typeface="Wingdings" panose="05000000000000000000" pitchFamily="2" charset="2"/>
              <a:buChar char="§"/>
              <a:defRPr/>
            </a:pPr>
            <a:r>
              <a:rPr lang="ru-RU" sz="1400" dirty="0">
                <a:latin typeface="Tahoma" panose="020B0604030504040204" pitchFamily="34" charset="0"/>
                <a:ea typeface="Tahoma" panose="020B0604030504040204" pitchFamily="34" charset="0"/>
                <a:cs typeface="Tahoma" panose="020B0604030504040204" pitchFamily="34" charset="0"/>
              </a:rPr>
              <a:t>Защита паролем</a:t>
            </a:r>
          </a:p>
          <a:p>
            <a:pPr marL="293351" indent="-293351" defTabSz="293351">
              <a:lnSpc>
                <a:spcPct val="150000"/>
              </a:lnSpc>
              <a:buFont typeface="Wingdings" panose="05000000000000000000" pitchFamily="2" charset="2"/>
              <a:buChar char="§"/>
              <a:defRPr/>
            </a:pPr>
            <a:r>
              <a:rPr lang="ru-RU" sz="1400" dirty="0">
                <a:latin typeface="Tahoma" panose="020B0604030504040204" pitchFamily="34" charset="0"/>
                <a:ea typeface="Tahoma" panose="020B0604030504040204" pitchFamily="34" charset="0"/>
                <a:cs typeface="Tahoma" panose="020B0604030504040204" pitchFamily="34" charset="0"/>
              </a:rPr>
              <a:t>Ведение бюджета одновременно несколькими людьми</a:t>
            </a:r>
          </a:p>
          <a:p>
            <a:pPr marL="293351" indent="-293351" defTabSz="293351">
              <a:lnSpc>
                <a:spcPct val="150000"/>
              </a:lnSpc>
              <a:buFont typeface="Wingdings" panose="05000000000000000000" pitchFamily="2" charset="2"/>
              <a:buChar char="§"/>
              <a:defRPr/>
            </a:pPr>
            <a:r>
              <a:rPr lang="ru-RU" sz="1400" dirty="0">
                <a:latin typeface="Tahoma" panose="020B0604030504040204" pitchFamily="34" charset="0"/>
                <a:ea typeface="Tahoma" panose="020B0604030504040204" pitchFamily="34" charset="0"/>
                <a:cs typeface="Tahoma" panose="020B0604030504040204" pitchFamily="34" charset="0"/>
              </a:rPr>
              <a:t>Фотография чеков и распознавание расходов</a:t>
            </a:r>
          </a:p>
          <a:p>
            <a:pPr marL="293351" indent="-293351" defTabSz="293351">
              <a:lnSpc>
                <a:spcPct val="150000"/>
              </a:lnSpc>
              <a:buFont typeface="Wingdings" panose="05000000000000000000" pitchFamily="2" charset="2"/>
              <a:buChar char="§"/>
              <a:defRPr/>
            </a:pPr>
            <a:r>
              <a:rPr lang="ru-RU" sz="1400" dirty="0">
                <a:latin typeface="Tahoma" panose="020B0604030504040204" pitchFamily="34" charset="0"/>
                <a:ea typeface="Tahoma" panose="020B0604030504040204" pitchFamily="34" charset="0"/>
                <a:cs typeface="Tahoma" panose="020B0604030504040204" pitchFamily="34" charset="0"/>
              </a:rPr>
              <a:t>Распознавание операций из мобильного банка, СМС от банка</a:t>
            </a:r>
          </a:p>
          <a:p>
            <a:pPr marL="293351" indent="-293351" defTabSz="293351">
              <a:lnSpc>
                <a:spcPct val="150000"/>
              </a:lnSpc>
              <a:buFont typeface="Wingdings" panose="05000000000000000000" pitchFamily="2" charset="2"/>
              <a:buChar char="§"/>
              <a:defRPr/>
            </a:pPr>
            <a:r>
              <a:rPr lang="ru-RU" sz="1400" dirty="0">
                <a:latin typeface="Tahoma" panose="020B0604030504040204" pitchFamily="34" charset="0"/>
                <a:ea typeface="Tahoma" panose="020B0604030504040204" pitchFamily="34" charset="0"/>
                <a:cs typeface="Tahoma" panose="020B0604030504040204" pitchFamily="34" charset="0"/>
              </a:rPr>
              <a:t>Планирование расходов</a:t>
            </a:r>
          </a:p>
          <a:p>
            <a:pPr marL="293351" indent="-293351" defTabSz="293351">
              <a:lnSpc>
                <a:spcPct val="150000"/>
              </a:lnSpc>
              <a:buFont typeface="Wingdings" panose="05000000000000000000" pitchFamily="2" charset="2"/>
              <a:buChar char="§"/>
              <a:defRPr/>
            </a:pPr>
            <a:r>
              <a:rPr lang="ru-RU" sz="1400" dirty="0">
                <a:latin typeface="Tahoma" panose="020B0604030504040204" pitchFamily="34" charset="0"/>
                <a:ea typeface="Tahoma" panose="020B0604030504040204" pitchFamily="34" charset="0"/>
                <a:cs typeface="Tahoma" panose="020B0604030504040204" pitchFamily="34" charset="0"/>
              </a:rPr>
              <a:t>«Автоматический бюджет» рассчитывает основные статьи расходов за месяц</a:t>
            </a:r>
          </a:p>
          <a:p>
            <a:pPr marL="244459" indent="-244459" defTabSz="293351">
              <a:lnSpc>
                <a:spcPct val="150000"/>
              </a:lnSpc>
              <a:buFont typeface="Wingdings" panose="05000000000000000000" pitchFamily="2" charset="2"/>
              <a:buChar char="§"/>
              <a:defRPr/>
            </a:pPr>
            <a:r>
              <a:rPr lang="ru-RU" sz="1400" dirty="0">
                <a:latin typeface="Tahoma" panose="020B0604030504040204" pitchFamily="34" charset="0"/>
                <a:ea typeface="Tahoma" panose="020B0604030504040204" pitchFamily="34" charset="0"/>
                <a:cs typeface="Tahoma" panose="020B0604030504040204" pitchFamily="34" charset="0"/>
              </a:rPr>
              <a:t>Наглядные диаграммы категорий расходов </a:t>
            </a:r>
          </a:p>
          <a:p>
            <a:pPr marL="244459" indent="-244459" defTabSz="293351">
              <a:lnSpc>
                <a:spcPct val="150000"/>
              </a:lnSpc>
              <a:buFont typeface="Wingdings" panose="05000000000000000000" pitchFamily="2" charset="2"/>
              <a:buChar char="§"/>
              <a:defRPr/>
            </a:pPr>
            <a:r>
              <a:rPr lang="ru-RU" sz="1400" dirty="0">
                <a:latin typeface="Tahoma" panose="020B0604030504040204" pitchFamily="34" charset="0"/>
                <a:ea typeface="Tahoma" panose="020B0604030504040204" pitchFamily="34" charset="0"/>
                <a:cs typeface="Tahoma" panose="020B0604030504040204" pitchFamily="34" charset="0"/>
              </a:rPr>
              <a:t>Возможность ставить и копить на цели</a:t>
            </a:r>
          </a:p>
          <a:p>
            <a:pPr marL="244459" indent="-244459" defTabSz="293351">
              <a:lnSpc>
                <a:spcPct val="150000"/>
              </a:lnSpc>
              <a:buFont typeface="Wingdings" panose="05000000000000000000" pitchFamily="2" charset="2"/>
              <a:buChar char="§"/>
              <a:defRPr/>
            </a:pPr>
            <a:r>
              <a:rPr lang="ru-RU" sz="1400" dirty="0">
                <a:latin typeface="Tahoma" panose="020B0604030504040204" pitchFamily="34" charset="0"/>
                <a:ea typeface="Tahoma" panose="020B0604030504040204" pitchFamily="34" charset="0"/>
                <a:cs typeface="Tahoma" panose="020B0604030504040204" pitchFamily="34" charset="0"/>
              </a:rPr>
              <a:t>Планирование крупных покупок и напоминания о них</a:t>
            </a:r>
          </a:p>
          <a:p>
            <a:pPr marL="244459" indent="-244459" defTabSz="293351">
              <a:lnSpc>
                <a:spcPct val="150000"/>
              </a:lnSpc>
              <a:buFont typeface="Wingdings" panose="05000000000000000000" pitchFamily="2" charset="2"/>
              <a:buChar char="§"/>
              <a:defRPr/>
            </a:pPr>
            <a:r>
              <a:rPr lang="ru-RU" sz="1400" dirty="0">
                <a:latin typeface="Tahoma" panose="020B0604030504040204" pitchFamily="34" charset="0"/>
                <a:ea typeface="Tahoma" panose="020B0604030504040204" pitchFamily="34" charset="0"/>
                <a:cs typeface="Tahoma" panose="020B0604030504040204" pitchFamily="34" charset="0"/>
              </a:rPr>
              <a:t>Список покупок можно составлять прямо в приложении</a:t>
            </a:r>
          </a:p>
          <a:p>
            <a:pPr marL="244459" indent="-244459" defTabSz="293351">
              <a:lnSpc>
                <a:spcPct val="150000"/>
              </a:lnSpc>
              <a:buFont typeface="Wingdings" panose="05000000000000000000" pitchFamily="2" charset="2"/>
              <a:buChar char="§"/>
              <a:defRPr/>
            </a:pPr>
            <a:r>
              <a:rPr lang="ru-RU" sz="1400" dirty="0">
                <a:latin typeface="Tahoma" panose="020B0604030504040204" pitchFamily="34" charset="0"/>
                <a:ea typeface="Tahoma" panose="020B0604030504040204" pitchFamily="34" charset="0"/>
                <a:cs typeface="Tahoma" panose="020B0604030504040204" pitchFamily="34" charset="0"/>
              </a:rPr>
              <a:t>Возможность устанавливать лимиты на расходы</a:t>
            </a:r>
          </a:p>
          <a:p>
            <a:pPr marL="244459" indent="-244459" defTabSz="293351">
              <a:lnSpc>
                <a:spcPct val="150000"/>
              </a:lnSpc>
              <a:buFont typeface="Wingdings" panose="05000000000000000000" pitchFamily="2" charset="2"/>
              <a:buChar char="§"/>
              <a:defRPr/>
            </a:pPr>
            <a:r>
              <a:rPr lang="ru-RU" sz="1400" dirty="0">
                <a:latin typeface="Tahoma" panose="020B0604030504040204" pitchFamily="34" charset="0"/>
                <a:ea typeface="Tahoma" panose="020B0604030504040204" pitchFamily="34" charset="0"/>
                <a:cs typeface="Tahoma" panose="020B0604030504040204" pitchFamily="34" charset="0"/>
              </a:rPr>
              <a:t>Интеграция с электронными системами кошельков</a:t>
            </a:r>
            <a:endParaRPr lang="en-US" sz="1400" dirty="0">
              <a:latin typeface="Tahoma" panose="020B0604030504040204" pitchFamily="34" charset="0"/>
              <a:ea typeface="Tahoma" panose="020B0604030504040204" pitchFamily="34" charset="0"/>
              <a:cs typeface="Tahoma" panose="020B0604030504040204" pitchFamily="34" charset="0"/>
            </a:endParaRPr>
          </a:p>
        </p:txBody>
      </p:sp>
      <p:pic>
        <p:nvPicPr>
          <p:cNvPr id="17" name="Рисунок 16">
            <a:extLst>
              <a:ext uri="{FF2B5EF4-FFF2-40B4-BE49-F238E27FC236}">
                <a16:creationId xmlns:a16="http://schemas.microsoft.com/office/drawing/2014/main" xmlns="" id="{E6871AE4-15AF-D54A-8082-091E57CDAE61}"/>
              </a:ext>
            </a:extLst>
          </p:cNvPr>
          <p:cNvPicPr>
            <a:picLocks noChangeAspect="1"/>
          </p:cNvPicPr>
          <p:nvPr/>
        </p:nvPicPr>
        <p:blipFill>
          <a:blip r:embed="rId3" cstate="print"/>
          <a:srcRect/>
          <a:stretch/>
        </p:blipFill>
        <p:spPr>
          <a:xfrm>
            <a:off x="413172" y="2201343"/>
            <a:ext cx="1503931" cy="2524326"/>
          </a:xfrm>
          <a:prstGeom prst="rect">
            <a:avLst/>
          </a:prstGeom>
        </p:spPr>
      </p:pic>
    </p:spTree>
    <p:extLst>
      <p:ext uri="{BB962C8B-B14F-4D97-AF65-F5344CB8AC3E}">
        <p14:creationId xmlns:p14="http://schemas.microsoft.com/office/powerpoint/2010/main" xmlns="" val="424203858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503"/>
        <p:cNvGrpSpPr/>
        <p:nvPr/>
      </p:nvGrpSpPr>
      <p:grpSpPr>
        <a:xfrm>
          <a:off x="0" y="0"/>
          <a:ext cx="0" cy="0"/>
          <a:chOff x="0" y="0"/>
          <a:chExt cx="0" cy="0"/>
        </a:xfrm>
      </p:grpSpPr>
      <p:sp>
        <p:nvSpPr>
          <p:cNvPr id="505" name="Shape 505"/>
          <p:cNvSpPr txBox="1">
            <a:spLocks noGrp="1"/>
          </p:cNvSpPr>
          <p:nvPr>
            <p:ph type="sldNum" idx="4294967295"/>
          </p:nvPr>
        </p:nvSpPr>
        <p:spPr>
          <a:xfrm>
            <a:off x="8057498" y="5854347"/>
            <a:ext cx="681454" cy="344464"/>
          </a:xfrm>
          <a:prstGeom prst="rect">
            <a:avLst/>
          </a:prstGeom>
          <a:noFill/>
          <a:ln>
            <a:noFill/>
          </a:ln>
        </p:spPr>
        <p:txBody>
          <a:bodyPr spcFirstLastPara="1" wrap="square" lIns="85142" tIns="42561" rIns="85142" bIns="42561" anchor="ctr" anchorCtr="0">
            <a:noAutofit/>
          </a:bodyPr>
          <a:lstStyle/>
          <a:p>
            <a:fld id="{00000000-1234-1234-1234-123412341234}" type="slidenum">
              <a:rPr lang="ru-RU" sz="1112">
                <a:solidFill>
                  <a:srgbClr val="00909B"/>
                </a:solidFill>
                <a:latin typeface="Tahoma"/>
                <a:ea typeface="Tahoma"/>
                <a:cs typeface="Tahoma"/>
                <a:sym typeface="Tahoma"/>
              </a:rPr>
              <a:pPr/>
              <a:t>12</a:t>
            </a:fld>
            <a:endParaRPr sz="1112" dirty="0">
              <a:solidFill>
                <a:srgbClr val="00909B"/>
              </a:solidFill>
              <a:latin typeface="Tahoma"/>
              <a:ea typeface="Tahoma"/>
              <a:cs typeface="Tahoma"/>
              <a:sym typeface="Tahoma"/>
            </a:endParaRPr>
          </a:p>
        </p:txBody>
      </p:sp>
      <p:sp>
        <p:nvSpPr>
          <p:cNvPr id="14" name="Заголовок 1"/>
          <p:cNvSpPr txBox="1">
            <a:spLocks/>
          </p:cNvSpPr>
          <p:nvPr/>
        </p:nvSpPr>
        <p:spPr>
          <a:xfrm>
            <a:off x="300126" y="1400887"/>
            <a:ext cx="8686800" cy="455256"/>
          </a:xfrm>
          <a:prstGeom prst="rect">
            <a:avLst/>
          </a:prstGeom>
        </p:spPr>
        <p:txBody>
          <a:bodyPr lIns="85165" tIns="42582" rIns="85165" bIns="42582"/>
          <a:lstStyle>
            <a:lvl1pPr algn="l" defTabSz="497754" rtl="0" eaLnBrk="1" latinLnBrk="0" hangingPunct="1">
              <a:spcBef>
                <a:spcPct val="0"/>
              </a:spcBef>
              <a:buNone/>
              <a:defRPr sz="2000" b="1" kern="1200">
                <a:solidFill>
                  <a:schemeClr val="tx1">
                    <a:lumMod val="75000"/>
                    <a:lumOff val="25000"/>
                  </a:schemeClr>
                </a:solidFill>
                <a:latin typeface="Tahoma"/>
                <a:ea typeface="+mj-ea"/>
                <a:cs typeface="+mj-cs"/>
              </a:defRPr>
            </a:lvl1pPr>
          </a:lstStyle>
          <a:p>
            <a:pPr defTabSz="293351">
              <a:spcBef>
                <a:spcPct val="20000"/>
              </a:spcBef>
            </a:pPr>
            <a:r>
              <a:rPr lang="ru-RU" altLang="ru-RU" sz="2053" b="0" dirty="0">
                <a:solidFill>
                  <a:srgbClr val="4CAF90"/>
                </a:solidFill>
              </a:rPr>
              <a:t>Способы ведения учета</a:t>
            </a:r>
          </a:p>
        </p:txBody>
      </p:sp>
      <p:sp>
        <p:nvSpPr>
          <p:cNvPr id="3" name="TextBox 2">
            <a:extLst>
              <a:ext uri="{FF2B5EF4-FFF2-40B4-BE49-F238E27FC236}">
                <a16:creationId xmlns:a16="http://schemas.microsoft.com/office/drawing/2014/main" xmlns="" id="{BD102F2F-FBCA-114A-B93F-E59D112DDB7B}"/>
              </a:ext>
            </a:extLst>
          </p:cNvPr>
          <p:cNvSpPr txBox="1"/>
          <p:nvPr/>
        </p:nvSpPr>
        <p:spPr>
          <a:xfrm>
            <a:off x="0" y="1048012"/>
            <a:ext cx="9180718" cy="230512"/>
          </a:xfrm>
          <a:prstGeom prst="rect">
            <a:avLst/>
          </a:prstGeom>
          <a:noFill/>
        </p:spPr>
        <p:txBody>
          <a:bodyPr wrap="none" rtlCol="0">
            <a:spAutoFit/>
          </a:bodyPr>
          <a:lstStyle/>
          <a:p>
            <a:r>
              <a:rPr lang="ru-RU" sz="898" dirty="0">
                <a:solidFill>
                  <a:srgbClr val="4CAF90"/>
                </a:solidFill>
              </a:rPr>
              <a:t>0000011111000000  0000011100001010101010101010000010101010101011111    00001111001011111000000101010101.     111111111 0000.   00 00 0 0 0 01111110000101010101000000101</a:t>
            </a:r>
          </a:p>
        </p:txBody>
      </p:sp>
      <p:sp>
        <p:nvSpPr>
          <p:cNvPr id="18" name="Shape 245"/>
          <p:cNvSpPr/>
          <p:nvPr/>
        </p:nvSpPr>
        <p:spPr>
          <a:xfrm>
            <a:off x="4191587" y="2196887"/>
            <a:ext cx="4390398" cy="1514257"/>
          </a:xfrm>
          <a:prstGeom prst="rect">
            <a:avLst/>
          </a:prstGeom>
          <a:ln w="12700">
            <a:miter lim="400000"/>
          </a:ln>
          <a:extLst>
            <a:ext uri="{C572A759-6A51-4108-AA02-DFA0A04FC94B}">
              <ma14:wrappingTextBoxFlag xmlns:ma14="http://schemas.microsoft.com/office/mac/drawingml/2011/main" xmlns="" val="1"/>
            </a:ext>
          </a:extLst>
        </p:spPr>
        <p:txBody>
          <a:bodyPr lIns="45718" tIns="45718" rIns="45718" bIns="45718">
            <a:spAutoFit/>
          </a:bodyPr>
          <a:lstStyle/>
          <a:p>
            <a:pPr algn="ctr">
              <a:lnSpc>
                <a:spcPct val="150000"/>
              </a:lnSpc>
              <a:defRPr sz="1200" b="1">
                <a:solidFill>
                  <a:srgbClr val="0EBACE"/>
                </a:solidFill>
                <a:latin typeface="Tahoma"/>
                <a:ea typeface="Tahoma"/>
                <a:cs typeface="Tahoma"/>
                <a:sym typeface="Tahoma"/>
              </a:defRPr>
            </a:pPr>
            <a:r>
              <a:rPr lang="ru-RU" sz="1400" dirty="0">
                <a:solidFill>
                  <a:srgbClr val="4CAF90"/>
                </a:solidFill>
                <a:latin typeface="Tahoma" panose="020B0604030504040204" pitchFamily="34" charset="0"/>
                <a:ea typeface="Tahoma" panose="020B0604030504040204" pitchFamily="34" charset="0"/>
                <a:cs typeface="Tahoma" panose="020B0604030504040204" pitchFamily="34" charset="0"/>
              </a:rPr>
              <a:t>Способ 3. Программа </a:t>
            </a:r>
            <a:r>
              <a:rPr lang="ru-RU" sz="1400" dirty="0" err="1">
                <a:solidFill>
                  <a:srgbClr val="4CAF90"/>
                </a:solidFill>
                <a:latin typeface="Tahoma" panose="020B0604030504040204" pitchFamily="34" charset="0"/>
                <a:ea typeface="Tahoma" panose="020B0604030504040204" pitchFamily="34" charset="0"/>
                <a:cs typeface="Tahoma" panose="020B0604030504040204" pitchFamily="34" charset="0"/>
              </a:rPr>
              <a:t>Excel</a:t>
            </a:r>
            <a:r>
              <a:rPr lang="ru-RU" sz="1400" dirty="0">
                <a:solidFill>
                  <a:srgbClr val="4CAF90"/>
                </a:solidFill>
                <a:latin typeface="Tahoma" panose="020B0604030504040204" pitchFamily="34" charset="0"/>
                <a:ea typeface="Tahoma" panose="020B0604030504040204" pitchFamily="34" charset="0"/>
                <a:cs typeface="Tahoma" panose="020B0604030504040204" pitchFamily="34" charset="0"/>
              </a:rPr>
              <a:t> и ее аналоги</a:t>
            </a:r>
            <a:endParaRPr lang="ru-RU" sz="1400" dirty="0">
              <a:solidFill>
                <a:srgbClr val="4CAF90"/>
              </a:solidFill>
              <a:latin typeface="Tahoma" panose="020B0604030504040204" pitchFamily="34" charset="0"/>
              <a:ea typeface="Tahoma" panose="020B0604030504040204" pitchFamily="34" charset="0"/>
              <a:cs typeface="Tahoma" panose="020B0604030504040204" pitchFamily="34" charset="0"/>
              <a:sym typeface="Calibri Light"/>
            </a:endParaRPr>
          </a:p>
          <a:p>
            <a:pPr algn="ctr">
              <a:lnSpc>
                <a:spcPct val="150000"/>
              </a:lnSpc>
              <a:defRPr sz="4400">
                <a:solidFill>
                  <a:srgbClr val="0EBACE"/>
                </a:solidFill>
                <a:latin typeface="Calibri Light"/>
                <a:ea typeface="Calibri Light"/>
                <a:cs typeface="Calibri Light"/>
                <a:sym typeface="Calibri Light"/>
              </a:defRPr>
            </a:pPr>
            <a:endParaRPr lang="ru-RU" sz="1400" dirty="0">
              <a:latin typeface="Tahoma" panose="020B0604030504040204" pitchFamily="34" charset="0"/>
              <a:ea typeface="Tahoma" panose="020B0604030504040204" pitchFamily="34" charset="0"/>
              <a:cs typeface="Tahoma" panose="020B0604030504040204" pitchFamily="34" charset="0"/>
              <a:sym typeface="Calibri Light"/>
            </a:endParaRPr>
          </a:p>
          <a:p>
            <a:pPr>
              <a:lnSpc>
                <a:spcPct val="90000"/>
              </a:lnSpc>
              <a:defRPr sz="1200">
                <a:solidFill>
                  <a:srgbClr val="4D4D4C"/>
                </a:solidFill>
                <a:latin typeface="Tahoma"/>
                <a:ea typeface="Tahoma"/>
                <a:cs typeface="Tahoma"/>
                <a:sym typeface="Tahoma"/>
              </a:defRPr>
            </a:pPr>
            <a:r>
              <a:rPr lang="ru-RU" sz="1400" dirty="0">
                <a:latin typeface="Tahoma" panose="020B0604030504040204" pitchFamily="34" charset="0"/>
                <a:ea typeface="Tahoma" panose="020B0604030504040204" pitchFamily="34" charset="0"/>
                <a:cs typeface="Tahoma" panose="020B0604030504040204" pitchFamily="34" charset="0"/>
              </a:rPr>
              <a:t>Один из самых удобных способов ведения учета и бюджета. </a:t>
            </a:r>
          </a:p>
          <a:p>
            <a:pPr>
              <a:lnSpc>
                <a:spcPct val="90000"/>
              </a:lnSpc>
              <a:defRPr sz="1200">
                <a:solidFill>
                  <a:srgbClr val="4D4D4C"/>
                </a:solidFill>
                <a:latin typeface="Tahoma"/>
                <a:ea typeface="Tahoma"/>
                <a:cs typeface="Tahoma"/>
                <a:sym typeface="Tahoma"/>
              </a:defRPr>
            </a:pPr>
            <a:r>
              <a:rPr lang="ru-RU" sz="1400" dirty="0">
                <a:latin typeface="Tahoma" panose="020B0604030504040204" pitchFamily="34" charset="0"/>
                <a:ea typeface="Tahoma" panose="020B0604030504040204" pitchFamily="34" charset="0"/>
                <a:cs typeface="Tahoma" panose="020B0604030504040204" pitchFamily="34" charset="0"/>
              </a:rPr>
              <a:t>Близкие аналоги: </a:t>
            </a:r>
            <a:r>
              <a:rPr lang="ru-RU" sz="1400" dirty="0" err="1">
                <a:latin typeface="Tahoma" panose="020B0604030504040204" pitchFamily="34" charset="0"/>
                <a:ea typeface="Tahoma" panose="020B0604030504040204" pitchFamily="34" charset="0"/>
                <a:cs typeface="Tahoma" panose="020B0604030504040204" pitchFamily="34" charset="0"/>
              </a:rPr>
              <a:t>OpenOffice</a:t>
            </a:r>
            <a:r>
              <a:rPr lang="ru-RU" sz="1400" dirty="0">
                <a:latin typeface="Tahoma" panose="020B0604030504040204" pitchFamily="34" charset="0"/>
                <a:ea typeface="Tahoma" panose="020B0604030504040204" pitchFamily="34" charset="0"/>
                <a:cs typeface="Tahoma" panose="020B0604030504040204" pitchFamily="34" charset="0"/>
              </a:rPr>
              <a:t> </a:t>
            </a:r>
            <a:r>
              <a:rPr lang="ru-RU" sz="1400" dirty="0" err="1">
                <a:latin typeface="Tahoma" panose="020B0604030504040204" pitchFamily="34" charset="0"/>
                <a:ea typeface="Tahoma" panose="020B0604030504040204" pitchFamily="34" charset="0"/>
                <a:cs typeface="Tahoma" panose="020B0604030504040204" pitchFamily="34" charset="0"/>
              </a:rPr>
              <a:t>Calc</a:t>
            </a:r>
            <a:r>
              <a:rPr lang="ru-RU" sz="1400" dirty="0">
                <a:latin typeface="Tahoma" panose="020B0604030504040204" pitchFamily="34" charset="0"/>
                <a:ea typeface="Tahoma" panose="020B0604030504040204" pitchFamily="34" charset="0"/>
                <a:cs typeface="Tahoma" panose="020B0604030504040204" pitchFamily="34" charset="0"/>
              </a:rPr>
              <a:t>, </a:t>
            </a:r>
            <a:r>
              <a:rPr lang="ru-RU" sz="1400" dirty="0" err="1">
                <a:latin typeface="Tahoma" panose="020B0604030504040204" pitchFamily="34" charset="0"/>
                <a:ea typeface="Tahoma" panose="020B0604030504040204" pitchFamily="34" charset="0"/>
                <a:cs typeface="Tahoma" panose="020B0604030504040204" pitchFamily="34" charset="0"/>
              </a:rPr>
              <a:t>Corel</a:t>
            </a:r>
            <a:r>
              <a:rPr lang="ru-RU" sz="1400" dirty="0">
                <a:latin typeface="Tahoma" panose="020B0604030504040204" pitchFamily="34" charset="0"/>
                <a:ea typeface="Tahoma" panose="020B0604030504040204" pitchFamily="34" charset="0"/>
                <a:cs typeface="Tahoma" panose="020B0604030504040204" pitchFamily="34" charset="0"/>
              </a:rPr>
              <a:t> </a:t>
            </a:r>
            <a:r>
              <a:rPr lang="ru-RU" sz="1400" dirty="0" err="1">
                <a:latin typeface="Tahoma" panose="020B0604030504040204" pitchFamily="34" charset="0"/>
                <a:ea typeface="Tahoma" panose="020B0604030504040204" pitchFamily="34" charset="0"/>
                <a:cs typeface="Tahoma" panose="020B0604030504040204" pitchFamily="34" charset="0"/>
              </a:rPr>
              <a:t>Quattro</a:t>
            </a:r>
            <a:r>
              <a:rPr lang="ru-RU" sz="1400" dirty="0">
                <a:latin typeface="Tahoma" panose="020B0604030504040204" pitchFamily="34" charset="0"/>
                <a:ea typeface="Tahoma" panose="020B0604030504040204" pitchFamily="34" charset="0"/>
                <a:cs typeface="Tahoma" panose="020B0604030504040204" pitchFamily="34" charset="0"/>
              </a:rPr>
              <a:t> </a:t>
            </a:r>
            <a:r>
              <a:rPr lang="ru-RU" sz="1400" dirty="0" err="1">
                <a:latin typeface="Tahoma" panose="020B0604030504040204" pitchFamily="34" charset="0"/>
                <a:ea typeface="Tahoma" panose="020B0604030504040204" pitchFamily="34" charset="0"/>
                <a:cs typeface="Tahoma" panose="020B0604030504040204" pitchFamily="34" charset="0"/>
              </a:rPr>
              <a:t>Pro</a:t>
            </a:r>
            <a:r>
              <a:rPr lang="ru-RU" sz="1400" dirty="0">
                <a:latin typeface="Tahoma" panose="020B0604030504040204" pitchFamily="34" charset="0"/>
                <a:ea typeface="Tahoma" panose="020B0604030504040204" pitchFamily="34" charset="0"/>
                <a:cs typeface="Tahoma" panose="020B0604030504040204" pitchFamily="34" charset="0"/>
              </a:rPr>
              <a:t> и др. </a:t>
            </a:r>
          </a:p>
        </p:txBody>
      </p:sp>
      <p:sp>
        <p:nvSpPr>
          <p:cNvPr id="19" name="Shape 246"/>
          <p:cNvSpPr/>
          <p:nvPr/>
        </p:nvSpPr>
        <p:spPr>
          <a:xfrm>
            <a:off x="476246" y="6122320"/>
            <a:ext cx="3242319" cy="447037"/>
          </a:xfrm>
          <a:prstGeom prst="rect">
            <a:avLst/>
          </a:prstGeom>
          <a:ln w="12700">
            <a:miter lim="400000"/>
          </a:ln>
          <a:extLst>
            <a:ext uri="{C572A759-6A51-4108-AA02-DFA0A04FC94B}">
              <ma14:wrappingTextBoxFlag xmlns:ma14="http://schemas.microsoft.com/office/mac/drawingml/2011/main" xmlns="" val="1"/>
            </a:ext>
          </a:extLst>
        </p:spPr>
        <p:txBody>
          <a:bodyPr lIns="45718" tIns="45718" rIns="45718" bIns="45718" anchor="b">
            <a:spAutoFit/>
          </a:bodyPr>
          <a:lstStyle/>
          <a:p>
            <a:pPr algn="ctr">
              <a:defRPr sz="1200">
                <a:solidFill>
                  <a:srgbClr val="808080"/>
                </a:solidFill>
                <a:latin typeface="Tahoma"/>
                <a:ea typeface="Tahoma"/>
                <a:cs typeface="Tahoma"/>
                <a:sym typeface="Tahoma"/>
              </a:defRPr>
            </a:pPr>
            <a:r>
              <a:t>Бюджетная тетрадь. </a:t>
            </a:r>
            <a:endParaRPr sz="4400">
              <a:latin typeface="Calibri Light"/>
              <a:ea typeface="Calibri Light"/>
              <a:cs typeface="Calibri Light"/>
              <a:sym typeface="Calibri Light"/>
            </a:endParaRPr>
          </a:p>
          <a:p>
            <a:pPr algn="ctr">
              <a:defRPr sz="1200">
                <a:solidFill>
                  <a:srgbClr val="808080"/>
                </a:solidFill>
                <a:latin typeface="Tahoma"/>
                <a:ea typeface="Tahoma"/>
                <a:cs typeface="Tahoma"/>
                <a:sym typeface="Tahoma"/>
              </a:defRPr>
            </a:pPr>
            <a:r>
              <a:t>Ведение бюджета в excel</a:t>
            </a:r>
          </a:p>
        </p:txBody>
      </p:sp>
      <p:pic>
        <p:nvPicPr>
          <p:cNvPr id="20" name="image12.png" descr="Бюджетная тетрадь_снимок.png"/>
          <p:cNvPicPr>
            <a:picLocks noChangeAspect="1"/>
          </p:cNvPicPr>
          <p:nvPr/>
        </p:nvPicPr>
        <p:blipFill>
          <a:blip r:embed="rId3">
            <a:extLst/>
          </a:blip>
          <a:stretch>
            <a:fillRect/>
          </a:stretch>
        </p:blipFill>
        <p:spPr>
          <a:xfrm>
            <a:off x="628650" y="2255937"/>
            <a:ext cx="3120346" cy="3816006"/>
          </a:xfrm>
          <a:prstGeom prst="rect">
            <a:avLst/>
          </a:prstGeom>
          <a:ln w="12700">
            <a:miter lim="400000"/>
          </a:ln>
        </p:spPr>
      </p:pic>
      <p:sp>
        <p:nvSpPr>
          <p:cNvPr id="21" name="Shape 250"/>
          <p:cNvSpPr/>
          <p:nvPr/>
        </p:nvSpPr>
        <p:spPr>
          <a:xfrm>
            <a:off x="4396861" y="4635794"/>
            <a:ext cx="183616" cy="175132"/>
          </a:xfrm>
          <a:custGeom>
            <a:avLst/>
            <a:gdLst/>
            <a:ahLst/>
            <a:cxnLst>
              <a:cxn ang="0">
                <a:pos x="wd2" y="hd2"/>
              </a:cxn>
              <a:cxn ang="5400000">
                <a:pos x="wd2" y="hd2"/>
              </a:cxn>
              <a:cxn ang="10800000">
                <a:pos x="wd2" y="hd2"/>
              </a:cxn>
              <a:cxn ang="16200000">
                <a:pos x="wd2" y="hd2"/>
              </a:cxn>
            </a:cxnLst>
            <a:rect l="0" t="0" r="r" b="b"/>
            <a:pathLst>
              <a:path w="21600" h="21600" extrusionOk="0">
                <a:moveTo>
                  <a:pt x="0" y="7344"/>
                </a:moveTo>
                <a:lnTo>
                  <a:pt x="7503" y="7344"/>
                </a:lnTo>
                <a:lnTo>
                  <a:pt x="7503" y="0"/>
                </a:lnTo>
                <a:lnTo>
                  <a:pt x="14097" y="0"/>
                </a:lnTo>
                <a:lnTo>
                  <a:pt x="14097" y="7344"/>
                </a:lnTo>
                <a:lnTo>
                  <a:pt x="21600" y="7344"/>
                </a:lnTo>
                <a:lnTo>
                  <a:pt x="21600" y="14256"/>
                </a:lnTo>
                <a:lnTo>
                  <a:pt x="14097" y="14256"/>
                </a:lnTo>
                <a:lnTo>
                  <a:pt x="14097" y="21600"/>
                </a:lnTo>
                <a:lnTo>
                  <a:pt x="7503" y="21600"/>
                </a:lnTo>
                <a:lnTo>
                  <a:pt x="7503" y="14256"/>
                </a:lnTo>
                <a:lnTo>
                  <a:pt x="0" y="14256"/>
                </a:lnTo>
                <a:close/>
              </a:path>
            </a:pathLst>
          </a:custGeom>
          <a:ln w="38100">
            <a:solidFill>
              <a:srgbClr val="0EBACE"/>
            </a:solidFill>
            <a:miter/>
          </a:ln>
          <a:effectLst>
            <a:outerShdw blurRad="50800" dist="38100" dir="2700000" rotWithShape="0">
              <a:srgbClr val="000000">
                <a:alpha val="43000"/>
              </a:srgbClr>
            </a:outerShdw>
          </a:effectLst>
        </p:spPr>
        <p:txBody>
          <a:bodyPr lIns="45718" tIns="45718" rIns="45718" bIns="45718"/>
          <a:lstStyle/>
          <a:p>
            <a:endParaRPr/>
          </a:p>
        </p:txBody>
      </p:sp>
      <p:sp>
        <p:nvSpPr>
          <p:cNvPr id="22" name="Shape 251"/>
          <p:cNvSpPr/>
          <p:nvPr/>
        </p:nvSpPr>
        <p:spPr>
          <a:xfrm>
            <a:off x="4760085" y="4536742"/>
            <a:ext cx="3821900" cy="1643523"/>
          </a:xfrm>
          <a:prstGeom prst="rect">
            <a:avLst/>
          </a:prstGeom>
          <a:ln w="12700">
            <a:miter lim="400000"/>
          </a:ln>
          <a:extLst>
            <a:ext uri="{C572A759-6A51-4108-AA02-DFA0A04FC94B}">
              <ma14:wrappingTextBoxFlag xmlns:ma14="http://schemas.microsoft.com/office/mac/drawingml/2011/main" xmlns="" val="1"/>
            </a:ext>
          </a:extLst>
        </p:spPr>
        <p:txBody>
          <a:bodyPr wrap="square" lIns="45718" tIns="45718" rIns="45718" bIns="45718">
            <a:spAutoFit/>
          </a:bodyPr>
          <a:lstStyle/>
          <a:p>
            <a:pPr>
              <a:lnSpc>
                <a:spcPct val="90000"/>
              </a:lnSpc>
              <a:defRPr sz="1200">
                <a:solidFill>
                  <a:srgbClr val="4D4D4C"/>
                </a:solidFill>
                <a:latin typeface="Tahoma"/>
                <a:ea typeface="Tahoma"/>
                <a:cs typeface="Tahoma"/>
                <a:sym typeface="Tahoma"/>
              </a:defRPr>
            </a:pPr>
            <a:r>
              <a:rPr lang="ru-RU" sz="1400" dirty="0">
                <a:latin typeface="Tahoma" panose="020B0604030504040204" pitchFamily="34" charset="0"/>
                <a:ea typeface="Tahoma" panose="020B0604030504040204" pitchFamily="34" charset="0"/>
                <a:cs typeface="Tahoma" panose="020B0604030504040204" pitchFamily="34" charset="0"/>
              </a:rPr>
              <a:t>На основе такого рода программ можно самостоятельно создать удобную именно для вас систему</a:t>
            </a:r>
          </a:p>
          <a:p>
            <a:pPr>
              <a:lnSpc>
                <a:spcPct val="90000"/>
              </a:lnSpc>
              <a:defRPr sz="1200">
                <a:solidFill>
                  <a:srgbClr val="4D4D4C"/>
                </a:solidFill>
                <a:latin typeface="Tahoma"/>
                <a:ea typeface="Tahoma"/>
                <a:cs typeface="Tahoma"/>
                <a:sym typeface="Tahoma"/>
              </a:defRPr>
            </a:pPr>
            <a:endParaRPr lang="ru-RU" sz="1400" dirty="0">
              <a:latin typeface="Tahoma" panose="020B0604030504040204" pitchFamily="34" charset="0"/>
              <a:ea typeface="Tahoma" panose="020B0604030504040204" pitchFamily="34" charset="0"/>
              <a:cs typeface="Tahoma" panose="020B0604030504040204" pitchFamily="34" charset="0"/>
            </a:endParaRPr>
          </a:p>
          <a:p>
            <a:pPr>
              <a:lnSpc>
                <a:spcPct val="90000"/>
              </a:lnSpc>
              <a:defRPr sz="1200">
                <a:solidFill>
                  <a:srgbClr val="4D4D4C"/>
                </a:solidFill>
                <a:latin typeface="Tahoma"/>
                <a:ea typeface="Tahoma"/>
                <a:cs typeface="Tahoma"/>
                <a:sym typeface="Tahoma"/>
              </a:defRPr>
            </a:pPr>
            <a:endParaRPr lang="ru-RU" sz="1400" dirty="0">
              <a:latin typeface="Tahoma" panose="020B0604030504040204" pitchFamily="34" charset="0"/>
              <a:ea typeface="Tahoma" panose="020B0604030504040204" pitchFamily="34" charset="0"/>
              <a:cs typeface="Tahoma" panose="020B0604030504040204" pitchFamily="34" charset="0"/>
            </a:endParaRPr>
          </a:p>
          <a:p>
            <a:pPr>
              <a:lnSpc>
                <a:spcPct val="90000"/>
              </a:lnSpc>
              <a:defRPr sz="1200">
                <a:solidFill>
                  <a:srgbClr val="4D4D4C"/>
                </a:solidFill>
                <a:latin typeface="Tahoma"/>
                <a:ea typeface="Tahoma"/>
                <a:cs typeface="Tahoma"/>
                <a:sym typeface="Tahoma"/>
              </a:defRPr>
            </a:pPr>
            <a:r>
              <a:rPr lang="ru-RU" sz="1400" dirty="0">
                <a:latin typeface="Tahoma" panose="020B0604030504040204" pitchFamily="34" charset="0"/>
                <a:ea typeface="Tahoma" panose="020B0604030504040204" pitchFamily="34" charset="0"/>
                <a:cs typeface="Tahoma" panose="020B0604030504040204" pitchFamily="34" charset="0"/>
              </a:rPr>
              <a:t> Придется потратить время на изучение выбранной программы и разработку системы таблиц</a:t>
            </a:r>
            <a:r>
              <a:rPr lang="ru-RU" sz="1400" dirty="0">
                <a:solidFill>
                  <a:srgbClr val="000000"/>
                </a:solidFill>
                <a:latin typeface="Tahoma" panose="020B0604030504040204" pitchFamily="34" charset="0"/>
                <a:ea typeface="Tahoma" panose="020B0604030504040204" pitchFamily="34" charset="0"/>
                <a:cs typeface="Tahoma" panose="020B0604030504040204" pitchFamily="34" charset="0"/>
                <a:sym typeface="Calibri Light"/>
              </a:rPr>
              <a:t>.</a:t>
            </a:r>
          </a:p>
        </p:txBody>
      </p:sp>
      <p:sp>
        <p:nvSpPr>
          <p:cNvPr id="23" name="Shape 252"/>
          <p:cNvSpPr/>
          <p:nvPr/>
        </p:nvSpPr>
        <p:spPr>
          <a:xfrm>
            <a:off x="4396861" y="5636524"/>
            <a:ext cx="184256" cy="54854"/>
          </a:xfrm>
          <a:prstGeom prst="rect">
            <a:avLst/>
          </a:prstGeom>
          <a:ln w="38100">
            <a:solidFill>
              <a:srgbClr val="0EBACE"/>
            </a:solidFill>
            <a:miter/>
          </a:ln>
          <a:effectLst>
            <a:outerShdw blurRad="50800" dist="38100" dir="2700000" rotWithShape="0">
              <a:srgbClr val="000000">
                <a:alpha val="43000"/>
              </a:srgbClr>
            </a:outerShdw>
          </a:effectLst>
        </p:spPr>
        <p:txBody>
          <a:bodyPr lIns="45718" tIns="45718" rIns="45718" bIns="45718" anchor="ctr"/>
          <a:lstStyle/>
          <a:p>
            <a:pPr algn="ctr">
              <a:defRPr>
                <a:solidFill>
                  <a:srgbClr val="FFFFFF"/>
                </a:solidFill>
              </a:defRPr>
            </a:pPr>
            <a:endParaRPr/>
          </a:p>
        </p:txBody>
      </p:sp>
    </p:spTree>
    <p:extLst>
      <p:ext uri="{BB962C8B-B14F-4D97-AF65-F5344CB8AC3E}">
        <p14:creationId xmlns:p14="http://schemas.microsoft.com/office/powerpoint/2010/main" xmlns="" val="44073358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503"/>
        <p:cNvGrpSpPr/>
        <p:nvPr/>
      </p:nvGrpSpPr>
      <p:grpSpPr>
        <a:xfrm>
          <a:off x="0" y="0"/>
          <a:ext cx="0" cy="0"/>
          <a:chOff x="0" y="0"/>
          <a:chExt cx="0" cy="0"/>
        </a:xfrm>
      </p:grpSpPr>
      <p:sp>
        <p:nvSpPr>
          <p:cNvPr id="505" name="Shape 505"/>
          <p:cNvSpPr txBox="1">
            <a:spLocks noGrp="1"/>
          </p:cNvSpPr>
          <p:nvPr>
            <p:ph type="sldNum" idx="4294967295"/>
          </p:nvPr>
        </p:nvSpPr>
        <p:spPr>
          <a:xfrm>
            <a:off x="8057498" y="5854347"/>
            <a:ext cx="681454" cy="344464"/>
          </a:xfrm>
          <a:prstGeom prst="rect">
            <a:avLst/>
          </a:prstGeom>
          <a:noFill/>
          <a:ln>
            <a:noFill/>
          </a:ln>
        </p:spPr>
        <p:txBody>
          <a:bodyPr spcFirstLastPara="1" wrap="square" lIns="85142" tIns="42561" rIns="85142" bIns="42561" anchor="ctr" anchorCtr="0">
            <a:noAutofit/>
          </a:bodyPr>
          <a:lstStyle/>
          <a:p>
            <a:fld id="{00000000-1234-1234-1234-123412341234}" type="slidenum">
              <a:rPr lang="ru-RU" sz="1112">
                <a:solidFill>
                  <a:srgbClr val="00909B"/>
                </a:solidFill>
                <a:latin typeface="Tahoma"/>
                <a:ea typeface="Tahoma"/>
                <a:cs typeface="Tahoma"/>
                <a:sym typeface="Tahoma"/>
              </a:rPr>
              <a:pPr/>
              <a:t>13</a:t>
            </a:fld>
            <a:endParaRPr sz="1112" dirty="0">
              <a:solidFill>
                <a:srgbClr val="00909B"/>
              </a:solidFill>
              <a:latin typeface="Tahoma"/>
              <a:ea typeface="Tahoma"/>
              <a:cs typeface="Tahoma"/>
              <a:sym typeface="Tahoma"/>
            </a:endParaRPr>
          </a:p>
        </p:txBody>
      </p:sp>
      <p:sp>
        <p:nvSpPr>
          <p:cNvPr id="14" name="Заголовок 1"/>
          <p:cNvSpPr txBox="1">
            <a:spLocks/>
          </p:cNvSpPr>
          <p:nvPr/>
        </p:nvSpPr>
        <p:spPr>
          <a:xfrm>
            <a:off x="300126" y="1400887"/>
            <a:ext cx="8686800" cy="455256"/>
          </a:xfrm>
          <a:prstGeom prst="rect">
            <a:avLst/>
          </a:prstGeom>
        </p:spPr>
        <p:txBody>
          <a:bodyPr lIns="85165" tIns="42582" rIns="85165" bIns="42582"/>
          <a:lstStyle>
            <a:lvl1pPr algn="l" defTabSz="497754" rtl="0" eaLnBrk="1" latinLnBrk="0" hangingPunct="1">
              <a:spcBef>
                <a:spcPct val="0"/>
              </a:spcBef>
              <a:buNone/>
              <a:defRPr sz="2000" b="1" kern="1200">
                <a:solidFill>
                  <a:schemeClr val="tx1">
                    <a:lumMod val="75000"/>
                    <a:lumOff val="25000"/>
                  </a:schemeClr>
                </a:solidFill>
                <a:latin typeface="Tahoma"/>
                <a:ea typeface="+mj-ea"/>
                <a:cs typeface="+mj-cs"/>
              </a:defRPr>
            </a:lvl1pPr>
          </a:lstStyle>
          <a:p>
            <a:pPr defTabSz="293351">
              <a:spcBef>
                <a:spcPct val="20000"/>
              </a:spcBef>
            </a:pPr>
            <a:r>
              <a:rPr lang="ru-RU" altLang="ru-RU" sz="2053" b="0" dirty="0">
                <a:solidFill>
                  <a:srgbClr val="4CAF90"/>
                </a:solidFill>
              </a:rPr>
              <a:t>Шаг 2. Планирование</a:t>
            </a:r>
          </a:p>
        </p:txBody>
      </p:sp>
      <p:sp>
        <p:nvSpPr>
          <p:cNvPr id="3" name="TextBox 2">
            <a:extLst>
              <a:ext uri="{FF2B5EF4-FFF2-40B4-BE49-F238E27FC236}">
                <a16:creationId xmlns:a16="http://schemas.microsoft.com/office/drawing/2014/main" xmlns="" id="{BD102F2F-FBCA-114A-B93F-E59D112DDB7B}"/>
              </a:ext>
            </a:extLst>
          </p:cNvPr>
          <p:cNvSpPr txBox="1"/>
          <p:nvPr/>
        </p:nvSpPr>
        <p:spPr>
          <a:xfrm>
            <a:off x="0" y="1048012"/>
            <a:ext cx="9180718" cy="230512"/>
          </a:xfrm>
          <a:prstGeom prst="rect">
            <a:avLst/>
          </a:prstGeom>
          <a:noFill/>
        </p:spPr>
        <p:txBody>
          <a:bodyPr wrap="none" rtlCol="0">
            <a:spAutoFit/>
          </a:bodyPr>
          <a:lstStyle/>
          <a:p>
            <a:r>
              <a:rPr lang="ru-RU" sz="898" dirty="0">
                <a:solidFill>
                  <a:srgbClr val="4CAF90"/>
                </a:solidFill>
              </a:rPr>
              <a:t>0000011111000000  0000011100001010101010101010000010101010101011111    00001111001011111000000101010101.     111111111 0000.   00 00 0 0 0 01111110000101010101000000101</a:t>
            </a:r>
          </a:p>
        </p:txBody>
      </p:sp>
      <p:sp>
        <p:nvSpPr>
          <p:cNvPr id="11" name="Shape 261"/>
          <p:cNvSpPr/>
          <p:nvPr/>
        </p:nvSpPr>
        <p:spPr>
          <a:xfrm>
            <a:off x="2363432" y="2273069"/>
            <a:ext cx="5607550" cy="286228"/>
          </a:xfrm>
          <a:prstGeom prst="rect">
            <a:avLst/>
          </a:prstGeom>
          <a:ln w="12700">
            <a:miter lim="400000"/>
          </a:ln>
          <a:extLst>
            <a:ext uri="{C572A759-6A51-4108-AA02-DFA0A04FC94B}">
              <ma14:wrappingTextBoxFlag xmlns:ma14="http://schemas.microsoft.com/office/mac/drawingml/2011/main" xmlns="" val="1"/>
            </a:ext>
          </a:extLst>
        </p:spPr>
        <p:txBody>
          <a:bodyPr wrap="square" lIns="45718" tIns="45718" rIns="45718" bIns="45718">
            <a:spAutoFit/>
          </a:bodyPr>
          <a:lstStyle>
            <a:lvl1pPr>
              <a:lnSpc>
                <a:spcPct val="90000"/>
              </a:lnSpc>
              <a:defRPr sz="1200">
                <a:latin typeface="Tahoma"/>
                <a:ea typeface="Tahoma"/>
                <a:cs typeface="Tahoma"/>
                <a:sym typeface="Tahoma"/>
              </a:defRPr>
            </a:lvl1pPr>
          </a:lstStyle>
          <a:p>
            <a:r>
              <a:rPr lang="ru-RU" sz="1400" b="1" dirty="0"/>
              <a:t>В течение своей жизни Вы заработаете целое состояние! </a:t>
            </a:r>
          </a:p>
        </p:txBody>
      </p:sp>
      <p:graphicFrame>
        <p:nvGraphicFramePr>
          <p:cNvPr id="12" name="Table 267"/>
          <p:cNvGraphicFramePr/>
          <p:nvPr>
            <p:extLst>
              <p:ext uri="{D42A27DB-BD31-4B8C-83A1-F6EECF244321}">
                <p14:modId xmlns:p14="http://schemas.microsoft.com/office/powerpoint/2010/main" xmlns="" val="1608513544"/>
              </p:ext>
            </p:extLst>
          </p:nvPr>
        </p:nvGraphicFramePr>
        <p:xfrm>
          <a:off x="628072" y="2905243"/>
          <a:ext cx="7896168" cy="3100444"/>
        </p:xfrm>
        <a:graphic>
          <a:graphicData uri="http://schemas.openxmlformats.org/drawingml/2006/table">
            <a:tbl>
              <a:tblPr>
                <a:tableStyleId>{4C3C2611-4C71-4FC5-86AE-919BDF0F9419}</a:tableStyleId>
              </a:tblPr>
              <a:tblGrid>
                <a:gridCol w="1974042">
                  <a:extLst>
                    <a:ext uri="{9D8B030D-6E8A-4147-A177-3AD203B41FA5}">
                      <a16:colId xmlns:a16="http://schemas.microsoft.com/office/drawing/2014/main" xmlns="" val="20000"/>
                    </a:ext>
                  </a:extLst>
                </a:gridCol>
                <a:gridCol w="1974042">
                  <a:extLst>
                    <a:ext uri="{9D8B030D-6E8A-4147-A177-3AD203B41FA5}">
                      <a16:colId xmlns:a16="http://schemas.microsoft.com/office/drawing/2014/main" xmlns="" val="20001"/>
                    </a:ext>
                  </a:extLst>
                </a:gridCol>
                <a:gridCol w="1974042">
                  <a:extLst>
                    <a:ext uri="{9D8B030D-6E8A-4147-A177-3AD203B41FA5}">
                      <a16:colId xmlns:a16="http://schemas.microsoft.com/office/drawing/2014/main" xmlns="" val="20002"/>
                    </a:ext>
                  </a:extLst>
                </a:gridCol>
                <a:gridCol w="1974042">
                  <a:extLst>
                    <a:ext uri="{9D8B030D-6E8A-4147-A177-3AD203B41FA5}">
                      <a16:colId xmlns:a16="http://schemas.microsoft.com/office/drawing/2014/main" xmlns="" val="20003"/>
                    </a:ext>
                  </a:extLst>
                </a:gridCol>
              </a:tblGrid>
              <a:tr h="381411">
                <a:tc rowSpan="2">
                  <a:txBody>
                    <a:bodyPr/>
                    <a:lstStyle/>
                    <a:p>
                      <a:pPr algn="ctr">
                        <a:lnSpc>
                          <a:spcPct val="115000"/>
                        </a:lnSpc>
                        <a:defRPr sz="1800"/>
                      </a:pPr>
                      <a:r>
                        <a:rPr sz="1100" b="1">
                          <a:solidFill>
                            <a:srgbClr val="4D4D4C"/>
                          </a:solidFill>
                          <a:latin typeface="Tahoma"/>
                          <a:ea typeface="Tahoma"/>
                          <a:cs typeface="Tahoma"/>
                          <a:sym typeface="Tahoma"/>
                        </a:rPr>
                        <a:t>Лет до окончания работы</a:t>
                      </a:r>
                    </a:p>
                  </a:txBody>
                  <a:tcPr marL="45720" marR="45720" anchor="ctr" horzOverflow="overflow">
                    <a:lnL w="12700">
                      <a:miter lim="400000"/>
                    </a:lnL>
                    <a:lnR w="12700">
                      <a:miter lim="400000"/>
                    </a:lnR>
                    <a:lnT w="12700">
                      <a:solidFill>
                        <a:srgbClr val="0EBACE"/>
                      </a:solidFill>
                    </a:lnT>
                    <a:lnB w="12700">
                      <a:solidFill>
                        <a:srgbClr val="0EBACE"/>
                      </a:solidFill>
                    </a:lnB>
                    <a:noFill/>
                  </a:tcPr>
                </a:tc>
                <a:tc gridSpan="3">
                  <a:txBody>
                    <a:bodyPr/>
                    <a:lstStyle/>
                    <a:p>
                      <a:pPr algn="ctr">
                        <a:lnSpc>
                          <a:spcPct val="115000"/>
                        </a:lnSpc>
                        <a:defRPr sz="1800"/>
                      </a:pPr>
                      <a:r>
                        <a:rPr sz="1400">
                          <a:solidFill>
                            <a:srgbClr val="4D4D4C"/>
                          </a:solidFill>
                          <a:latin typeface="Tahoma"/>
                          <a:ea typeface="Tahoma"/>
                          <a:cs typeface="Tahoma"/>
                          <a:sym typeface="Tahoma"/>
                        </a:rPr>
                        <a:t>Среднемесячный доход</a:t>
                      </a:r>
                    </a:p>
                  </a:txBody>
                  <a:tcPr marL="45720" marR="45720" anchor="ctr" horzOverflow="overflow">
                    <a:lnL w="12700">
                      <a:miter lim="400000"/>
                    </a:lnL>
                    <a:lnR w="12700">
                      <a:miter lim="400000"/>
                    </a:lnR>
                    <a:lnT w="12700">
                      <a:solidFill>
                        <a:srgbClr val="0EBACE"/>
                      </a:solidFill>
                    </a:lnT>
                    <a:lnB w="12700">
                      <a:solidFill>
                        <a:srgbClr val="0EBACE"/>
                      </a:solidFill>
                    </a:lnB>
                    <a:noFill/>
                  </a:tcPr>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xmlns="" val="10000"/>
                  </a:ext>
                </a:extLst>
              </a:tr>
              <a:tr h="323023">
                <a:tc vMerge="1">
                  <a:txBody>
                    <a:bodyPr/>
                    <a:lstStyle/>
                    <a:p>
                      <a:endParaRPr lang="ru-RU"/>
                    </a:p>
                  </a:txBody>
                  <a:tcPr/>
                </a:tc>
                <a:tc>
                  <a:txBody>
                    <a:bodyPr/>
                    <a:lstStyle/>
                    <a:p>
                      <a:pPr algn="ctr">
                        <a:lnSpc>
                          <a:spcPct val="115000"/>
                        </a:lnSpc>
                        <a:defRPr sz="1800"/>
                      </a:pPr>
                      <a:r>
                        <a:rPr sz="1100" b="1">
                          <a:solidFill>
                            <a:srgbClr val="4D4D4C"/>
                          </a:solidFill>
                          <a:latin typeface="Tahoma"/>
                          <a:ea typeface="Tahoma"/>
                          <a:cs typeface="Tahoma"/>
                          <a:sym typeface="Tahoma"/>
                        </a:rPr>
                        <a:t>50 000</a:t>
                      </a:r>
                    </a:p>
                  </a:txBody>
                  <a:tcPr marL="45720" marR="45720" anchor="ctr" horzOverflow="overflow">
                    <a:lnL w="12700">
                      <a:miter lim="400000"/>
                    </a:lnL>
                    <a:lnR w="12700">
                      <a:miter lim="400000"/>
                    </a:lnR>
                    <a:lnT w="12700">
                      <a:solidFill>
                        <a:srgbClr val="0EBACE"/>
                      </a:solidFill>
                    </a:lnT>
                    <a:lnB w="12700">
                      <a:solidFill>
                        <a:srgbClr val="0EBACE"/>
                      </a:solidFill>
                    </a:lnB>
                    <a:noFill/>
                  </a:tcPr>
                </a:tc>
                <a:tc>
                  <a:txBody>
                    <a:bodyPr/>
                    <a:lstStyle/>
                    <a:p>
                      <a:pPr algn="ctr">
                        <a:lnSpc>
                          <a:spcPct val="115000"/>
                        </a:lnSpc>
                        <a:defRPr sz="1800"/>
                      </a:pPr>
                      <a:r>
                        <a:rPr sz="1100" b="1">
                          <a:solidFill>
                            <a:srgbClr val="4D4D4C"/>
                          </a:solidFill>
                          <a:latin typeface="Tahoma"/>
                          <a:ea typeface="Tahoma"/>
                          <a:cs typeface="Tahoma"/>
                          <a:sym typeface="Tahoma"/>
                        </a:rPr>
                        <a:t>80 000</a:t>
                      </a:r>
                    </a:p>
                  </a:txBody>
                  <a:tcPr marL="45720" marR="45720" anchor="ctr" horzOverflow="overflow">
                    <a:lnL w="12700">
                      <a:miter lim="400000"/>
                    </a:lnL>
                    <a:lnR w="12700">
                      <a:miter lim="400000"/>
                    </a:lnR>
                    <a:lnT w="12700">
                      <a:solidFill>
                        <a:srgbClr val="0EBACE"/>
                      </a:solidFill>
                    </a:lnT>
                    <a:lnB w="12700">
                      <a:solidFill>
                        <a:srgbClr val="0EBACE"/>
                      </a:solidFill>
                    </a:lnB>
                    <a:noFill/>
                  </a:tcPr>
                </a:tc>
                <a:tc>
                  <a:txBody>
                    <a:bodyPr/>
                    <a:lstStyle/>
                    <a:p>
                      <a:pPr algn="ctr">
                        <a:lnSpc>
                          <a:spcPct val="115000"/>
                        </a:lnSpc>
                        <a:defRPr sz="1800"/>
                      </a:pPr>
                      <a:r>
                        <a:rPr sz="1100" b="1">
                          <a:solidFill>
                            <a:srgbClr val="4D4D4C"/>
                          </a:solidFill>
                          <a:latin typeface="Tahoma"/>
                          <a:ea typeface="Tahoma"/>
                          <a:cs typeface="Tahoma"/>
                          <a:sym typeface="Tahoma"/>
                        </a:rPr>
                        <a:t>140 000</a:t>
                      </a:r>
                    </a:p>
                  </a:txBody>
                  <a:tcPr marL="45720" marR="45720" anchor="ctr" horzOverflow="overflow">
                    <a:lnL w="12700">
                      <a:miter lim="400000"/>
                    </a:lnL>
                    <a:lnR w="12700">
                      <a:miter lim="400000"/>
                    </a:lnR>
                    <a:lnT w="12700">
                      <a:solidFill>
                        <a:srgbClr val="0EBACE"/>
                      </a:solidFill>
                    </a:lnT>
                    <a:lnB w="12700">
                      <a:solidFill>
                        <a:srgbClr val="0EBACE"/>
                      </a:solidFill>
                    </a:lnB>
                    <a:noFill/>
                  </a:tcPr>
                </a:tc>
                <a:extLst>
                  <a:ext uri="{0D108BD9-81ED-4DB2-BD59-A6C34878D82A}">
                    <a16:rowId xmlns:a16="http://schemas.microsoft.com/office/drawing/2014/main" xmlns="" val="10001"/>
                  </a:ext>
                </a:extLst>
              </a:tr>
              <a:tr h="399335">
                <a:tc>
                  <a:txBody>
                    <a:bodyPr/>
                    <a:lstStyle/>
                    <a:p>
                      <a:pPr algn="ctr">
                        <a:lnSpc>
                          <a:spcPct val="115000"/>
                        </a:lnSpc>
                        <a:defRPr sz="1800"/>
                      </a:pPr>
                      <a:r>
                        <a:rPr sz="1000" b="1">
                          <a:solidFill>
                            <a:srgbClr val="4D4D4C"/>
                          </a:solidFill>
                          <a:latin typeface="Tahoma"/>
                          <a:ea typeface="Tahoma"/>
                          <a:cs typeface="Tahoma"/>
                          <a:sym typeface="Tahoma"/>
                        </a:rPr>
                        <a:t>10</a:t>
                      </a:r>
                    </a:p>
                  </a:txBody>
                  <a:tcPr marL="45720" marR="45720" anchor="ctr" horzOverflow="overflow">
                    <a:lnL w="12700">
                      <a:miter lim="400000"/>
                    </a:lnL>
                    <a:lnR w="12700">
                      <a:miter lim="400000"/>
                    </a:lnR>
                    <a:lnT w="12700">
                      <a:solidFill>
                        <a:srgbClr val="0EBACE"/>
                      </a:solidFill>
                    </a:lnT>
                    <a:lnB w="12700">
                      <a:miter lim="400000"/>
                    </a:lnB>
                    <a:solidFill>
                      <a:srgbClr val="E7F3F6"/>
                    </a:solidFill>
                  </a:tcPr>
                </a:tc>
                <a:tc>
                  <a:txBody>
                    <a:bodyPr/>
                    <a:lstStyle/>
                    <a:p>
                      <a:pPr algn="ctr">
                        <a:lnSpc>
                          <a:spcPct val="115000"/>
                        </a:lnSpc>
                        <a:defRPr sz="1800"/>
                      </a:pPr>
                      <a:r>
                        <a:rPr sz="1000" dirty="0">
                          <a:solidFill>
                            <a:srgbClr val="4D4D4C"/>
                          </a:solidFill>
                          <a:latin typeface="Tahoma"/>
                          <a:ea typeface="Tahoma"/>
                          <a:cs typeface="Tahoma"/>
                          <a:sym typeface="Tahoma"/>
                        </a:rPr>
                        <a:t>6 000 000</a:t>
                      </a:r>
                    </a:p>
                  </a:txBody>
                  <a:tcPr marL="45720" marR="45720" anchor="ctr" horzOverflow="overflow">
                    <a:lnL w="12700">
                      <a:miter lim="400000"/>
                    </a:lnL>
                    <a:lnR w="12700">
                      <a:miter lim="400000"/>
                    </a:lnR>
                    <a:lnT w="12700">
                      <a:solidFill>
                        <a:srgbClr val="0EBACE"/>
                      </a:solidFill>
                    </a:lnT>
                    <a:lnB w="12700">
                      <a:miter lim="400000"/>
                    </a:lnB>
                    <a:solidFill>
                      <a:srgbClr val="E7F3F6"/>
                    </a:solidFill>
                  </a:tcPr>
                </a:tc>
                <a:tc>
                  <a:txBody>
                    <a:bodyPr/>
                    <a:lstStyle/>
                    <a:p>
                      <a:pPr algn="ctr">
                        <a:lnSpc>
                          <a:spcPct val="115000"/>
                        </a:lnSpc>
                        <a:spcBef>
                          <a:spcPts val="1000"/>
                        </a:spcBef>
                        <a:defRPr sz="1800"/>
                      </a:pPr>
                      <a:r>
                        <a:rPr sz="1000">
                          <a:solidFill>
                            <a:srgbClr val="4D4D4C"/>
                          </a:solidFill>
                          <a:latin typeface="Tahoma"/>
                          <a:ea typeface="Tahoma"/>
                          <a:cs typeface="Tahoma"/>
                          <a:sym typeface="Tahoma"/>
                        </a:rPr>
                        <a:t>9 600 000</a:t>
                      </a:r>
                    </a:p>
                  </a:txBody>
                  <a:tcPr marL="45720" marR="45720" horzOverflow="overflow">
                    <a:lnL w="12700">
                      <a:miter lim="400000"/>
                    </a:lnL>
                    <a:lnR w="12700">
                      <a:miter lim="400000"/>
                    </a:lnR>
                    <a:lnT w="12700">
                      <a:solidFill>
                        <a:srgbClr val="0EBACE"/>
                      </a:solidFill>
                    </a:lnT>
                    <a:lnB w="12700">
                      <a:miter lim="400000"/>
                    </a:lnB>
                    <a:solidFill>
                      <a:srgbClr val="E7F3F6"/>
                    </a:solidFill>
                  </a:tcPr>
                </a:tc>
                <a:tc>
                  <a:txBody>
                    <a:bodyPr/>
                    <a:lstStyle/>
                    <a:p>
                      <a:pPr algn="ctr">
                        <a:lnSpc>
                          <a:spcPct val="115000"/>
                        </a:lnSpc>
                        <a:spcBef>
                          <a:spcPts val="1000"/>
                        </a:spcBef>
                        <a:defRPr sz="1800"/>
                      </a:pPr>
                      <a:r>
                        <a:rPr sz="1000">
                          <a:solidFill>
                            <a:srgbClr val="4D4D4C"/>
                          </a:solidFill>
                          <a:latin typeface="Tahoma"/>
                          <a:ea typeface="Tahoma"/>
                          <a:cs typeface="Tahoma"/>
                          <a:sym typeface="Tahoma"/>
                        </a:rPr>
                        <a:t>16 800 000</a:t>
                      </a:r>
                    </a:p>
                  </a:txBody>
                  <a:tcPr marL="45720" marR="45720" horzOverflow="overflow">
                    <a:lnL w="12700">
                      <a:miter lim="400000"/>
                    </a:lnL>
                    <a:lnR w="12700">
                      <a:miter lim="400000"/>
                    </a:lnR>
                    <a:lnT w="12700">
                      <a:solidFill>
                        <a:srgbClr val="0EBACE"/>
                      </a:solidFill>
                    </a:lnT>
                    <a:lnB w="12700">
                      <a:miter lim="400000"/>
                    </a:lnB>
                    <a:solidFill>
                      <a:srgbClr val="E7F3F6"/>
                    </a:solidFill>
                  </a:tcPr>
                </a:tc>
                <a:extLst>
                  <a:ext uri="{0D108BD9-81ED-4DB2-BD59-A6C34878D82A}">
                    <a16:rowId xmlns:a16="http://schemas.microsoft.com/office/drawing/2014/main" xmlns="" val="10002"/>
                  </a:ext>
                </a:extLst>
              </a:tr>
              <a:tr h="399335">
                <a:tc>
                  <a:txBody>
                    <a:bodyPr/>
                    <a:lstStyle/>
                    <a:p>
                      <a:pPr algn="ctr">
                        <a:lnSpc>
                          <a:spcPct val="115000"/>
                        </a:lnSpc>
                        <a:defRPr sz="1800"/>
                      </a:pPr>
                      <a:r>
                        <a:rPr sz="1000" b="1">
                          <a:solidFill>
                            <a:srgbClr val="4D4D4C"/>
                          </a:solidFill>
                          <a:latin typeface="Tahoma"/>
                          <a:ea typeface="Tahoma"/>
                          <a:cs typeface="Tahoma"/>
                          <a:sym typeface="Tahoma"/>
                        </a:rPr>
                        <a:t>15</a:t>
                      </a:r>
                    </a:p>
                  </a:txBody>
                  <a:tcPr marL="45720" marR="45720" anchor="ctr" horzOverflow="overflow">
                    <a:lnL w="12700">
                      <a:miter lim="400000"/>
                    </a:lnL>
                    <a:lnR w="12700">
                      <a:miter lim="400000"/>
                    </a:lnR>
                    <a:lnT w="12700">
                      <a:miter lim="400000"/>
                    </a:lnT>
                    <a:lnB w="12700">
                      <a:miter lim="400000"/>
                    </a:lnB>
                    <a:noFill/>
                  </a:tcPr>
                </a:tc>
                <a:tc>
                  <a:txBody>
                    <a:bodyPr/>
                    <a:lstStyle/>
                    <a:p>
                      <a:pPr algn="ctr">
                        <a:lnSpc>
                          <a:spcPct val="115000"/>
                        </a:lnSpc>
                        <a:spcBef>
                          <a:spcPts val="1000"/>
                        </a:spcBef>
                        <a:defRPr sz="1800"/>
                      </a:pPr>
                      <a:r>
                        <a:rPr sz="1000">
                          <a:solidFill>
                            <a:srgbClr val="4D4D4C"/>
                          </a:solidFill>
                          <a:latin typeface="Tahoma"/>
                          <a:ea typeface="Tahoma"/>
                          <a:cs typeface="Tahoma"/>
                          <a:sym typeface="Tahoma"/>
                        </a:rPr>
                        <a:t>9 000 000</a:t>
                      </a:r>
                    </a:p>
                  </a:txBody>
                  <a:tcPr marL="45720" marR="45720" horzOverflow="overflow">
                    <a:lnL w="12700">
                      <a:miter lim="400000"/>
                    </a:lnL>
                    <a:lnR w="12700">
                      <a:miter lim="400000"/>
                    </a:lnR>
                    <a:lnT w="12700">
                      <a:miter lim="400000"/>
                    </a:lnT>
                    <a:lnB w="12700">
                      <a:miter lim="400000"/>
                    </a:lnB>
                    <a:noFill/>
                  </a:tcPr>
                </a:tc>
                <a:tc>
                  <a:txBody>
                    <a:bodyPr/>
                    <a:lstStyle/>
                    <a:p>
                      <a:pPr algn="ctr">
                        <a:lnSpc>
                          <a:spcPct val="115000"/>
                        </a:lnSpc>
                        <a:spcBef>
                          <a:spcPts val="1000"/>
                        </a:spcBef>
                        <a:defRPr sz="1800"/>
                      </a:pPr>
                      <a:r>
                        <a:rPr sz="1000">
                          <a:solidFill>
                            <a:srgbClr val="4D4D4C"/>
                          </a:solidFill>
                          <a:latin typeface="Tahoma"/>
                          <a:ea typeface="Tahoma"/>
                          <a:cs typeface="Tahoma"/>
                          <a:sym typeface="Tahoma"/>
                        </a:rPr>
                        <a:t>14 400 000</a:t>
                      </a:r>
                    </a:p>
                  </a:txBody>
                  <a:tcPr marL="45720" marR="45720" horzOverflow="overflow">
                    <a:lnL w="12700">
                      <a:miter lim="400000"/>
                    </a:lnL>
                    <a:lnR w="12700">
                      <a:miter lim="400000"/>
                    </a:lnR>
                    <a:lnT w="12700">
                      <a:miter lim="400000"/>
                    </a:lnT>
                    <a:lnB w="12700">
                      <a:miter lim="400000"/>
                    </a:lnB>
                    <a:noFill/>
                  </a:tcPr>
                </a:tc>
                <a:tc>
                  <a:txBody>
                    <a:bodyPr/>
                    <a:lstStyle/>
                    <a:p>
                      <a:pPr algn="ctr">
                        <a:lnSpc>
                          <a:spcPct val="115000"/>
                        </a:lnSpc>
                        <a:spcBef>
                          <a:spcPts val="1000"/>
                        </a:spcBef>
                        <a:defRPr sz="1800"/>
                      </a:pPr>
                      <a:r>
                        <a:rPr sz="1000">
                          <a:solidFill>
                            <a:srgbClr val="4D4D4C"/>
                          </a:solidFill>
                          <a:latin typeface="Tahoma"/>
                          <a:ea typeface="Tahoma"/>
                          <a:cs typeface="Tahoma"/>
                          <a:sym typeface="Tahoma"/>
                        </a:rPr>
                        <a:t>25 200 000</a:t>
                      </a:r>
                    </a:p>
                  </a:txBody>
                  <a:tcPr marL="45720" marR="45720" horzOverflow="overflow">
                    <a:lnL w="12700">
                      <a:miter lim="400000"/>
                    </a:lnL>
                    <a:lnR w="12700">
                      <a:miter lim="400000"/>
                    </a:lnR>
                    <a:lnT w="12700">
                      <a:miter lim="400000"/>
                    </a:lnT>
                    <a:lnB w="12700">
                      <a:miter lim="400000"/>
                    </a:lnB>
                    <a:noFill/>
                  </a:tcPr>
                </a:tc>
                <a:extLst>
                  <a:ext uri="{0D108BD9-81ED-4DB2-BD59-A6C34878D82A}">
                    <a16:rowId xmlns:a16="http://schemas.microsoft.com/office/drawing/2014/main" xmlns="" val="10003"/>
                  </a:ext>
                </a:extLst>
              </a:tr>
              <a:tr h="399335">
                <a:tc>
                  <a:txBody>
                    <a:bodyPr/>
                    <a:lstStyle/>
                    <a:p>
                      <a:pPr algn="ctr">
                        <a:lnSpc>
                          <a:spcPct val="115000"/>
                        </a:lnSpc>
                        <a:defRPr sz="1800"/>
                      </a:pPr>
                      <a:r>
                        <a:rPr sz="1000" b="1">
                          <a:solidFill>
                            <a:srgbClr val="4D4D4C"/>
                          </a:solidFill>
                          <a:latin typeface="Tahoma"/>
                          <a:ea typeface="Tahoma"/>
                          <a:cs typeface="Tahoma"/>
                          <a:sym typeface="Tahoma"/>
                        </a:rPr>
                        <a:t>20</a:t>
                      </a:r>
                    </a:p>
                  </a:txBody>
                  <a:tcPr marL="45720" marR="45720" anchor="ctr" horzOverflow="overflow">
                    <a:lnL w="12700">
                      <a:miter lim="400000"/>
                    </a:lnL>
                    <a:lnR w="12700">
                      <a:miter lim="400000"/>
                    </a:lnR>
                    <a:lnT w="12700">
                      <a:miter lim="400000"/>
                    </a:lnT>
                    <a:lnB w="12700">
                      <a:miter lim="400000"/>
                    </a:lnB>
                    <a:solidFill>
                      <a:srgbClr val="E7F3F6"/>
                    </a:solidFill>
                  </a:tcPr>
                </a:tc>
                <a:tc>
                  <a:txBody>
                    <a:bodyPr/>
                    <a:lstStyle/>
                    <a:p>
                      <a:pPr algn="ctr">
                        <a:lnSpc>
                          <a:spcPct val="115000"/>
                        </a:lnSpc>
                        <a:spcBef>
                          <a:spcPts val="1000"/>
                        </a:spcBef>
                        <a:defRPr sz="1800"/>
                      </a:pPr>
                      <a:r>
                        <a:rPr sz="1000">
                          <a:solidFill>
                            <a:srgbClr val="4D4D4C"/>
                          </a:solidFill>
                          <a:latin typeface="Tahoma"/>
                          <a:ea typeface="Tahoma"/>
                          <a:cs typeface="Tahoma"/>
                          <a:sym typeface="Tahoma"/>
                        </a:rPr>
                        <a:t>12 000 000</a:t>
                      </a:r>
                    </a:p>
                  </a:txBody>
                  <a:tcPr marL="45720" marR="45720" horzOverflow="overflow">
                    <a:lnL w="12700">
                      <a:miter lim="400000"/>
                    </a:lnL>
                    <a:lnR w="12700">
                      <a:miter lim="400000"/>
                    </a:lnR>
                    <a:lnT w="12700">
                      <a:miter lim="400000"/>
                    </a:lnT>
                    <a:lnB w="12700">
                      <a:miter lim="400000"/>
                    </a:lnB>
                    <a:solidFill>
                      <a:srgbClr val="E7F3F6"/>
                    </a:solidFill>
                  </a:tcPr>
                </a:tc>
                <a:tc>
                  <a:txBody>
                    <a:bodyPr/>
                    <a:lstStyle/>
                    <a:p>
                      <a:pPr algn="ctr">
                        <a:lnSpc>
                          <a:spcPct val="115000"/>
                        </a:lnSpc>
                        <a:spcBef>
                          <a:spcPts val="1000"/>
                        </a:spcBef>
                        <a:defRPr sz="1800"/>
                      </a:pPr>
                      <a:r>
                        <a:rPr sz="1000">
                          <a:solidFill>
                            <a:srgbClr val="4D4D4C"/>
                          </a:solidFill>
                          <a:latin typeface="Tahoma"/>
                          <a:ea typeface="Tahoma"/>
                          <a:cs typeface="Tahoma"/>
                          <a:sym typeface="Tahoma"/>
                        </a:rPr>
                        <a:t>19 200 000</a:t>
                      </a:r>
                    </a:p>
                  </a:txBody>
                  <a:tcPr marL="45720" marR="45720" horzOverflow="overflow">
                    <a:lnL w="12700">
                      <a:miter lim="400000"/>
                    </a:lnL>
                    <a:lnR w="12700">
                      <a:miter lim="400000"/>
                    </a:lnR>
                    <a:lnT w="12700">
                      <a:miter lim="400000"/>
                    </a:lnT>
                    <a:lnB w="12700">
                      <a:miter lim="400000"/>
                    </a:lnB>
                    <a:solidFill>
                      <a:srgbClr val="E7F3F6"/>
                    </a:solidFill>
                  </a:tcPr>
                </a:tc>
                <a:tc>
                  <a:txBody>
                    <a:bodyPr/>
                    <a:lstStyle/>
                    <a:p>
                      <a:pPr algn="ctr">
                        <a:lnSpc>
                          <a:spcPct val="115000"/>
                        </a:lnSpc>
                        <a:spcBef>
                          <a:spcPts val="1000"/>
                        </a:spcBef>
                        <a:defRPr sz="1800"/>
                      </a:pPr>
                      <a:r>
                        <a:rPr sz="1000">
                          <a:solidFill>
                            <a:srgbClr val="4D4D4C"/>
                          </a:solidFill>
                          <a:latin typeface="Tahoma"/>
                          <a:ea typeface="Tahoma"/>
                          <a:cs typeface="Tahoma"/>
                          <a:sym typeface="Tahoma"/>
                        </a:rPr>
                        <a:t>33 600 000</a:t>
                      </a:r>
                    </a:p>
                  </a:txBody>
                  <a:tcPr marL="45720" marR="45720" horzOverflow="overflow">
                    <a:lnL w="12700">
                      <a:miter lim="400000"/>
                    </a:lnL>
                    <a:lnR w="12700">
                      <a:miter lim="400000"/>
                    </a:lnR>
                    <a:lnT w="12700">
                      <a:miter lim="400000"/>
                    </a:lnT>
                    <a:lnB w="12700">
                      <a:miter lim="400000"/>
                    </a:lnB>
                    <a:solidFill>
                      <a:srgbClr val="E7F3F6"/>
                    </a:solidFill>
                  </a:tcPr>
                </a:tc>
                <a:extLst>
                  <a:ext uri="{0D108BD9-81ED-4DB2-BD59-A6C34878D82A}">
                    <a16:rowId xmlns:a16="http://schemas.microsoft.com/office/drawing/2014/main" xmlns="" val="10004"/>
                  </a:ext>
                </a:extLst>
              </a:tr>
              <a:tr h="399335">
                <a:tc>
                  <a:txBody>
                    <a:bodyPr/>
                    <a:lstStyle/>
                    <a:p>
                      <a:pPr algn="ctr">
                        <a:lnSpc>
                          <a:spcPct val="115000"/>
                        </a:lnSpc>
                        <a:defRPr sz="1800"/>
                      </a:pPr>
                      <a:r>
                        <a:rPr sz="1000" b="1">
                          <a:solidFill>
                            <a:srgbClr val="4D4D4C"/>
                          </a:solidFill>
                          <a:latin typeface="Tahoma"/>
                          <a:ea typeface="Tahoma"/>
                          <a:cs typeface="Tahoma"/>
                          <a:sym typeface="Tahoma"/>
                        </a:rPr>
                        <a:t>25</a:t>
                      </a:r>
                    </a:p>
                  </a:txBody>
                  <a:tcPr marL="45720" marR="45720" anchor="ctr" horzOverflow="overflow">
                    <a:lnL w="12700">
                      <a:miter lim="400000"/>
                    </a:lnL>
                    <a:lnR w="12700">
                      <a:miter lim="400000"/>
                    </a:lnR>
                    <a:lnT w="12700">
                      <a:miter lim="400000"/>
                    </a:lnT>
                    <a:lnB w="12700">
                      <a:solidFill>
                        <a:srgbClr val="0EBACE"/>
                      </a:solidFill>
                    </a:lnB>
                    <a:noFill/>
                  </a:tcPr>
                </a:tc>
                <a:tc>
                  <a:txBody>
                    <a:bodyPr/>
                    <a:lstStyle/>
                    <a:p>
                      <a:pPr algn="ctr">
                        <a:lnSpc>
                          <a:spcPct val="115000"/>
                        </a:lnSpc>
                        <a:spcBef>
                          <a:spcPts val="1000"/>
                        </a:spcBef>
                        <a:defRPr sz="1800"/>
                      </a:pPr>
                      <a:r>
                        <a:rPr sz="1000">
                          <a:solidFill>
                            <a:srgbClr val="4D4D4C"/>
                          </a:solidFill>
                          <a:latin typeface="Tahoma"/>
                          <a:ea typeface="Tahoma"/>
                          <a:cs typeface="Tahoma"/>
                          <a:sym typeface="Tahoma"/>
                        </a:rPr>
                        <a:t>15 000 000</a:t>
                      </a:r>
                    </a:p>
                  </a:txBody>
                  <a:tcPr marL="45720" marR="45720" horzOverflow="overflow">
                    <a:lnL w="12700">
                      <a:miter lim="400000"/>
                    </a:lnL>
                    <a:lnR w="12700">
                      <a:miter lim="400000"/>
                    </a:lnR>
                    <a:lnT w="12700">
                      <a:miter lim="400000"/>
                    </a:lnT>
                    <a:lnB w="12700">
                      <a:solidFill>
                        <a:srgbClr val="0EBACE"/>
                      </a:solidFill>
                    </a:lnB>
                    <a:noFill/>
                  </a:tcPr>
                </a:tc>
                <a:tc>
                  <a:txBody>
                    <a:bodyPr/>
                    <a:lstStyle/>
                    <a:p>
                      <a:pPr algn="ctr">
                        <a:lnSpc>
                          <a:spcPct val="115000"/>
                        </a:lnSpc>
                        <a:spcBef>
                          <a:spcPts val="1000"/>
                        </a:spcBef>
                        <a:defRPr sz="1800"/>
                      </a:pPr>
                      <a:r>
                        <a:rPr sz="1000">
                          <a:solidFill>
                            <a:srgbClr val="4D4D4C"/>
                          </a:solidFill>
                          <a:latin typeface="Tahoma"/>
                          <a:ea typeface="Tahoma"/>
                          <a:cs typeface="Tahoma"/>
                          <a:sym typeface="Tahoma"/>
                        </a:rPr>
                        <a:t>24 000 000</a:t>
                      </a:r>
                    </a:p>
                  </a:txBody>
                  <a:tcPr marL="45720" marR="45720" horzOverflow="overflow">
                    <a:lnL w="12700">
                      <a:miter lim="400000"/>
                    </a:lnL>
                    <a:lnR w="12700">
                      <a:miter lim="400000"/>
                    </a:lnR>
                    <a:lnT w="12700">
                      <a:miter lim="400000"/>
                    </a:lnT>
                    <a:lnB w="12700">
                      <a:solidFill>
                        <a:srgbClr val="0EBACE"/>
                      </a:solidFill>
                    </a:lnB>
                    <a:noFill/>
                  </a:tcPr>
                </a:tc>
                <a:tc>
                  <a:txBody>
                    <a:bodyPr/>
                    <a:lstStyle/>
                    <a:p>
                      <a:pPr algn="ctr">
                        <a:lnSpc>
                          <a:spcPct val="115000"/>
                        </a:lnSpc>
                        <a:spcBef>
                          <a:spcPts val="1000"/>
                        </a:spcBef>
                        <a:defRPr sz="1800"/>
                      </a:pPr>
                      <a:r>
                        <a:rPr sz="1000">
                          <a:solidFill>
                            <a:srgbClr val="4D4D4C"/>
                          </a:solidFill>
                          <a:latin typeface="Tahoma"/>
                          <a:ea typeface="Tahoma"/>
                          <a:cs typeface="Tahoma"/>
                          <a:sym typeface="Tahoma"/>
                        </a:rPr>
                        <a:t>42 000 000</a:t>
                      </a:r>
                    </a:p>
                  </a:txBody>
                  <a:tcPr marL="45720" marR="45720" horzOverflow="overflow">
                    <a:lnL w="12700">
                      <a:miter lim="400000"/>
                    </a:lnL>
                    <a:lnR w="12700">
                      <a:miter lim="400000"/>
                    </a:lnR>
                    <a:lnT w="12700">
                      <a:miter lim="400000"/>
                    </a:lnT>
                    <a:lnB w="12700">
                      <a:solidFill>
                        <a:srgbClr val="0EBACE"/>
                      </a:solidFill>
                    </a:lnB>
                    <a:noFill/>
                  </a:tcPr>
                </a:tc>
                <a:extLst>
                  <a:ext uri="{0D108BD9-81ED-4DB2-BD59-A6C34878D82A}">
                    <a16:rowId xmlns:a16="http://schemas.microsoft.com/office/drawing/2014/main" xmlns="" val="10005"/>
                  </a:ext>
                </a:extLst>
              </a:tr>
              <a:tr h="399335">
                <a:tc>
                  <a:txBody>
                    <a:bodyPr/>
                    <a:lstStyle/>
                    <a:p>
                      <a:pPr algn="ctr">
                        <a:lnSpc>
                          <a:spcPct val="115000"/>
                        </a:lnSpc>
                        <a:defRPr sz="1800"/>
                      </a:pPr>
                      <a:r>
                        <a:rPr sz="1000" b="1">
                          <a:solidFill>
                            <a:srgbClr val="4D4D4C"/>
                          </a:solidFill>
                          <a:latin typeface="Tahoma"/>
                          <a:ea typeface="Tahoma"/>
                          <a:cs typeface="Tahoma"/>
                          <a:sym typeface="Tahoma"/>
                        </a:rPr>
                        <a:t>30</a:t>
                      </a:r>
                    </a:p>
                  </a:txBody>
                  <a:tcPr marL="45720" marR="45720" anchor="ctr" horzOverflow="overflow">
                    <a:lnL w="12700">
                      <a:miter lim="400000"/>
                    </a:lnL>
                    <a:lnR w="12700">
                      <a:miter lim="400000"/>
                    </a:lnR>
                    <a:lnT w="12700">
                      <a:solidFill>
                        <a:srgbClr val="0EBACE"/>
                      </a:solidFill>
                    </a:lnT>
                    <a:lnB w="12700">
                      <a:miter lim="400000"/>
                    </a:lnB>
                    <a:solidFill>
                      <a:srgbClr val="E7F3F6"/>
                    </a:solidFill>
                  </a:tcPr>
                </a:tc>
                <a:tc>
                  <a:txBody>
                    <a:bodyPr/>
                    <a:lstStyle/>
                    <a:p>
                      <a:pPr algn="ctr">
                        <a:lnSpc>
                          <a:spcPct val="115000"/>
                        </a:lnSpc>
                        <a:spcBef>
                          <a:spcPts val="1000"/>
                        </a:spcBef>
                        <a:defRPr sz="1800"/>
                      </a:pPr>
                      <a:r>
                        <a:rPr sz="1000">
                          <a:solidFill>
                            <a:srgbClr val="4D4D4C"/>
                          </a:solidFill>
                          <a:latin typeface="Tahoma"/>
                          <a:ea typeface="Tahoma"/>
                          <a:cs typeface="Tahoma"/>
                          <a:sym typeface="Tahoma"/>
                        </a:rPr>
                        <a:t>18 000 000</a:t>
                      </a:r>
                    </a:p>
                  </a:txBody>
                  <a:tcPr marL="45720" marR="45720" horzOverflow="overflow">
                    <a:lnL w="12700">
                      <a:miter lim="400000"/>
                    </a:lnL>
                    <a:lnR w="12700">
                      <a:miter lim="400000"/>
                    </a:lnR>
                    <a:lnT w="12700">
                      <a:solidFill>
                        <a:srgbClr val="0EBACE"/>
                      </a:solidFill>
                    </a:lnT>
                    <a:lnB w="12700">
                      <a:miter lim="400000"/>
                    </a:lnB>
                    <a:solidFill>
                      <a:srgbClr val="E7F3F6"/>
                    </a:solidFill>
                  </a:tcPr>
                </a:tc>
                <a:tc>
                  <a:txBody>
                    <a:bodyPr/>
                    <a:lstStyle/>
                    <a:p>
                      <a:pPr algn="ctr">
                        <a:lnSpc>
                          <a:spcPct val="115000"/>
                        </a:lnSpc>
                        <a:spcBef>
                          <a:spcPts val="1000"/>
                        </a:spcBef>
                        <a:defRPr sz="1800"/>
                      </a:pPr>
                      <a:r>
                        <a:rPr sz="1000">
                          <a:solidFill>
                            <a:srgbClr val="4D4D4C"/>
                          </a:solidFill>
                          <a:latin typeface="Tahoma"/>
                          <a:ea typeface="Tahoma"/>
                          <a:cs typeface="Tahoma"/>
                          <a:sym typeface="Tahoma"/>
                        </a:rPr>
                        <a:t>28 800 000</a:t>
                      </a:r>
                    </a:p>
                  </a:txBody>
                  <a:tcPr marL="45720" marR="45720" horzOverflow="overflow">
                    <a:lnL w="12700">
                      <a:miter lim="400000"/>
                    </a:lnL>
                    <a:lnR w="12700">
                      <a:miter lim="400000"/>
                    </a:lnR>
                    <a:lnT w="12700">
                      <a:solidFill>
                        <a:srgbClr val="0EBACE"/>
                      </a:solidFill>
                    </a:lnT>
                    <a:lnB w="12700">
                      <a:miter lim="400000"/>
                    </a:lnB>
                    <a:solidFill>
                      <a:srgbClr val="E7F3F6"/>
                    </a:solidFill>
                  </a:tcPr>
                </a:tc>
                <a:tc>
                  <a:txBody>
                    <a:bodyPr/>
                    <a:lstStyle/>
                    <a:p>
                      <a:pPr algn="ctr">
                        <a:lnSpc>
                          <a:spcPct val="115000"/>
                        </a:lnSpc>
                        <a:spcBef>
                          <a:spcPts val="1000"/>
                        </a:spcBef>
                        <a:defRPr sz="1800"/>
                      </a:pPr>
                      <a:r>
                        <a:rPr sz="1000">
                          <a:solidFill>
                            <a:srgbClr val="4D4D4C"/>
                          </a:solidFill>
                          <a:latin typeface="Tahoma"/>
                          <a:ea typeface="Tahoma"/>
                          <a:cs typeface="Tahoma"/>
                          <a:sym typeface="Tahoma"/>
                        </a:rPr>
                        <a:t>50 400 000</a:t>
                      </a:r>
                    </a:p>
                  </a:txBody>
                  <a:tcPr marL="45720" marR="45720" horzOverflow="overflow">
                    <a:lnL w="12700">
                      <a:miter lim="400000"/>
                    </a:lnL>
                    <a:lnR w="12700">
                      <a:miter lim="400000"/>
                    </a:lnR>
                    <a:lnT w="12700">
                      <a:solidFill>
                        <a:srgbClr val="0EBACE"/>
                      </a:solidFill>
                    </a:lnT>
                    <a:lnB w="12700">
                      <a:miter lim="400000"/>
                    </a:lnB>
                    <a:solidFill>
                      <a:srgbClr val="E7F3F6"/>
                    </a:solidFill>
                  </a:tcPr>
                </a:tc>
                <a:extLst>
                  <a:ext uri="{0D108BD9-81ED-4DB2-BD59-A6C34878D82A}">
                    <a16:rowId xmlns:a16="http://schemas.microsoft.com/office/drawing/2014/main" xmlns="" val="10006"/>
                  </a:ext>
                </a:extLst>
              </a:tr>
              <a:tr h="399335">
                <a:tc>
                  <a:txBody>
                    <a:bodyPr/>
                    <a:lstStyle/>
                    <a:p>
                      <a:pPr algn="ctr">
                        <a:lnSpc>
                          <a:spcPct val="115000"/>
                        </a:lnSpc>
                        <a:defRPr sz="1800"/>
                      </a:pPr>
                      <a:r>
                        <a:rPr sz="1000" b="1">
                          <a:solidFill>
                            <a:srgbClr val="4D4D4C"/>
                          </a:solidFill>
                          <a:latin typeface="Tahoma"/>
                          <a:ea typeface="Tahoma"/>
                          <a:cs typeface="Tahoma"/>
                          <a:sym typeface="Tahoma"/>
                        </a:rPr>
                        <a:t>35</a:t>
                      </a:r>
                    </a:p>
                  </a:txBody>
                  <a:tcPr marL="45720" marR="45720" anchor="ctr" horzOverflow="overflow">
                    <a:lnL w="12700">
                      <a:miter lim="400000"/>
                    </a:lnL>
                    <a:lnR w="12700">
                      <a:miter lim="400000"/>
                    </a:lnR>
                    <a:lnT w="12700">
                      <a:miter lim="400000"/>
                    </a:lnT>
                    <a:lnB w="12700">
                      <a:solidFill>
                        <a:srgbClr val="0EBACE"/>
                      </a:solidFill>
                    </a:lnB>
                    <a:noFill/>
                  </a:tcPr>
                </a:tc>
                <a:tc>
                  <a:txBody>
                    <a:bodyPr/>
                    <a:lstStyle/>
                    <a:p>
                      <a:pPr algn="ctr">
                        <a:lnSpc>
                          <a:spcPct val="115000"/>
                        </a:lnSpc>
                        <a:spcBef>
                          <a:spcPts val="1000"/>
                        </a:spcBef>
                        <a:defRPr sz="1800"/>
                      </a:pPr>
                      <a:r>
                        <a:rPr sz="1000">
                          <a:solidFill>
                            <a:srgbClr val="4D4D4C"/>
                          </a:solidFill>
                          <a:latin typeface="Tahoma"/>
                          <a:ea typeface="Tahoma"/>
                          <a:cs typeface="Tahoma"/>
                          <a:sym typeface="Tahoma"/>
                        </a:rPr>
                        <a:t>21 000 000</a:t>
                      </a:r>
                    </a:p>
                  </a:txBody>
                  <a:tcPr marL="45720" marR="45720" horzOverflow="overflow">
                    <a:lnL w="12700">
                      <a:miter lim="400000"/>
                    </a:lnL>
                    <a:lnR w="12700">
                      <a:miter lim="400000"/>
                    </a:lnR>
                    <a:lnT w="12700">
                      <a:miter lim="400000"/>
                    </a:lnT>
                    <a:lnB w="12700">
                      <a:solidFill>
                        <a:srgbClr val="0EBACE"/>
                      </a:solidFill>
                    </a:lnB>
                    <a:noFill/>
                  </a:tcPr>
                </a:tc>
                <a:tc>
                  <a:txBody>
                    <a:bodyPr/>
                    <a:lstStyle/>
                    <a:p>
                      <a:pPr algn="ctr">
                        <a:lnSpc>
                          <a:spcPct val="115000"/>
                        </a:lnSpc>
                        <a:spcBef>
                          <a:spcPts val="1000"/>
                        </a:spcBef>
                        <a:defRPr sz="1800"/>
                      </a:pPr>
                      <a:r>
                        <a:rPr sz="1000">
                          <a:solidFill>
                            <a:srgbClr val="4D4D4C"/>
                          </a:solidFill>
                          <a:latin typeface="Tahoma"/>
                          <a:ea typeface="Tahoma"/>
                          <a:cs typeface="Tahoma"/>
                          <a:sym typeface="Tahoma"/>
                        </a:rPr>
                        <a:t>33 600 000</a:t>
                      </a:r>
                    </a:p>
                  </a:txBody>
                  <a:tcPr marL="45720" marR="45720" horzOverflow="overflow">
                    <a:lnL w="12700">
                      <a:miter lim="400000"/>
                    </a:lnL>
                    <a:lnR w="12700">
                      <a:miter lim="400000"/>
                    </a:lnR>
                    <a:lnT w="12700">
                      <a:miter lim="400000"/>
                    </a:lnT>
                    <a:lnB w="12700">
                      <a:solidFill>
                        <a:srgbClr val="0EBACE"/>
                      </a:solidFill>
                    </a:lnB>
                    <a:noFill/>
                  </a:tcPr>
                </a:tc>
                <a:tc>
                  <a:txBody>
                    <a:bodyPr/>
                    <a:lstStyle/>
                    <a:p>
                      <a:pPr algn="ctr">
                        <a:lnSpc>
                          <a:spcPct val="115000"/>
                        </a:lnSpc>
                        <a:spcBef>
                          <a:spcPts val="1000"/>
                        </a:spcBef>
                        <a:defRPr sz="1800"/>
                      </a:pPr>
                      <a:r>
                        <a:rPr sz="1000" dirty="0">
                          <a:solidFill>
                            <a:srgbClr val="4D4D4C"/>
                          </a:solidFill>
                          <a:latin typeface="Tahoma"/>
                          <a:ea typeface="Tahoma"/>
                          <a:cs typeface="Tahoma"/>
                          <a:sym typeface="Tahoma"/>
                        </a:rPr>
                        <a:t>58 800 000</a:t>
                      </a:r>
                    </a:p>
                  </a:txBody>
                  <a:tcPr marL="45720" marR="45720" horzOverflow="overflow">
                    <a:lnL w="12700">
                      <a:miter lim="400000"/>
                    </a:lnL>
                    <a:lnR w="12700">
                      <a:miter lim="400000"/>
                    </a:lnR>
                    <a:lnT w="12700">
                      <a:miter lim="400000"/>
                    </a:lnT>
                    <a:lnB w="12700">
                      <a:solidFill>
                        <a:srgbClr val="0EBACE"/>
                      </a:solidFill>
                    </a:lnB>
                    <a:noFill/>
                  </a:tcPr>
                </a:tc>
                <a:extLst>
                  <a:ext uri="{0D108BD9-81ED-4DB2-BD59-A6C34878D82A}">
                    <a16:rowId xmlns:a16="http://schemas.microsoft.com/office/drawing/2014/main" xmlns="" val="10007"/>
                  </a:ext>
                </a:extLst>
              </a:tr>
            </a:tbl>
          </a:graphicData>
        </a:graphic>
      </p:graphicFrame>
    </p:spTree>
    <p:extLst>
      <p:ext uri="{BB962C8B-B14F-4D97-AF65-F5344CB8AC3E}">
        <p14:creationId xmlns:p14="http://schemas.microsoft.com/office/powerpoint/2010/main" xmlns="" val="27730035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503"/>
        <p:cNvGrpSpPr/>
        <p:nvPr/>
      </p:nvGrpSpPr>
      <p:grpSpPr>
        <a:xfrm>
          <a:off x="0" y="0"/>
          <a:ext cx="0" cy="0"/>
          <a:chOff x="0" y="0"/>
          <a:chExt cx="0" cy="0"/>
        </a:xfrm>
      </p:grpSpPr>
      <p:sp>
        <p:nvSpPr>
          <p:cNvPr id="505" name="Shape 505"/>
          <p:cNvSpPr txBox="1">
            <a:spLocks noGrp="1"/>
          </p:cNvSpPr>
          <p:nvPr>
            <p:ph type="sldNum" idx="4294967295"/>
          </p:nvPr>
        </p:nvSpPr>
        <p:spPr>
          <a:xfrm>
            <a:off x="8057498" y="5854347"/>
            <a:ext cx="681454" cy="344464"/>
          </a:xfrm>
          <a:prstGeom prst="rect">
            <a:avLst/>
          </a:prstGeom>
          <a:noFill/>
          <a:ln>
            <a:noFill/>
          </a:ln>
        </p:spPr>
        <p:txBody>
          <a:bodyPr spcFirstLastPara="1" wrap="square" lIns="85142" tIns="42561" rIns="85142" bIns="42561" anchor="ctr" anchorCtr="0">
            <a:noAutofit/>
          </a:bodyPr>
          <a:lstStyle/>
          <a:p>
            <a:fld id="{00000000-1234-1234-1234-123412341234}" type="slidenum">
              <a:rPr lang="ru-RU" sz="1112">
                <a:solidFill>
                  <a:srgbClr val="00909B"/>
                </a:solidFill>
                <a:latin typeface="Tahoma"/>
                <a:ea typeface="Tahoma"/>
                <a:cs typeface="Tahoma"/>
                <a:sym typeface="Tahoma"/>
              </a:rPr>
              <a:pPr/>
              <a:t>14</a:t>
            </a:fld>
            <a:endParaRPr sz="1112" dirty="0">
              <a:solidFill>
                <a:srgbClr val="00909B"/>
              </a:solidFill>
              <a:latin typeface="Tahoma"/>
              <a:ea typeface="Tahoma"/>
              <a:cs typeface="Tahoma"/>
              <a:sym typeface="Tahoma"/>
            </a:endParaRPr>
          </a:p>
        </p:txBody>
      </p:sp>
      <p:sp>
        <p:nvSpPr>
          <p:cNvPr id="14" name="Заголовок 1"/>
          <p:cNvSpPr txBox="1">
            <a:spLocks/>
          </p:cNvSpPr>
          <p:nvPr/>
        </p:nvSpPr>
        <p:spPr>
          <a:xfrm>
            <a:off x="300126" y="1400887"/>
            <a:ext cx="8686800" cy="455256"/>
          </a:xfrm>
          <a:prstGeom prst="rect">
            <a:avLst/>
          </a:prstGeom>
        </p:spPr>
        <p:txBody>
          <a:bodyPr lIns="85165" tIns="42582" rIns="85165" bIns="42582"/>
          <a:lstStyle>
            <a:lvl1pPr algn="l" defTabSz="497754" rtl="0" eaLnBrk="1" latinLnBrk="0" hangingPunct="1">
              <a:spcBef>
                <a:spcPct val="0"/>
              </a:spcBef>
              <a:buNone/>
              <a:defRPr sz="2000" b="1" kern="1200">
                <a:solidFill>
                  <a:schemeClr val="tx1">
                    <a:lumMod val="75000"/>
                    <a:lumOff val="25000"/>
                  </a:schemeClr>
                </a:solidFill>
                <a:latin typeface="Tahoma"/>
                <a:ea typeface="+mj-ea"/>
                <a:cs typeface="+mj-cs"/>
              </a:defRPr>
            </a:lvl1pPr>
          </a:lstStyle>
          <a:p>
            <a:pPr defTabSz="293351">
              <a:spcBef>
                <a:spcPct val="20000"/>
              </a:spcBef>
            </a:pPr>
            <a:r>
              <a:rPr lang="ru-RU" altLang="ru-RU" sz="2053" b="0" dirty="0">
                <a:solidFill>
                  <a:srgbClr val="4CAF90"/>
                </a:solidFill>
              </a:rPr>
              <a:t>Зачем?</a:t>
            </a:r>
          </a:p>
        </p:txBody>
      </p:sp>
      <p:sp>
        <p:nvSpPr>
          <p:cNvPr id="3" name="TextBox 2">
            <a:extLst>
              <a:ext uri="{FF2B5EF4-FFF2-40B4-BE49-F238E27FC236}">
                <a16:creationId xmlns:a16="http://schemas.microsoft.com/office/drawing/2014/main" xmlns="" id="{BD102F2F-FBCA-114A-B93F-E59D112DDB7B}"/>
              </a:ext>
            </a:extLst>
          </p:cNvPr>
          <p:cNvSpPr txBox="1"/>
          <p:nvPr/>
        </p:nvSpPr>
        <p:spPr>
          <a:xfrm>
            <a:off x="0" y="1048012"/>
            <a:ext cx="9180718" cy="230512"/>
          </a:xfrm>
          <a:prstGeom prst="rect">
            <a:avLst/>
          </a:prstGeom>
          <a:noFill/>
        </p:spPr>
        <p:txBody>
          <a:bodyPr wrap="none" rtlCol="0">
            <a:spAutoFit/>
          </a:bodyPr>
          <a:lstStyle/>
          <a:p>
            <a:r>
              <a:rPr lang="ru-RU" sz="898" dirty="0">
                <a:solidFill>
                  <a:srgbClr val="4CAF90"/>
                </a:solidFill>
              </a:rPr>
              <a:t>0000011111000000  0000011100001010101010101010000010101010101011111    00001111001011111000000101010101.     111111111 0000.   00 00 0 0 0 01111110000101010101000000101</a:t>
            </a:r>
          </a:p>
        </p:txBody>
      </p:sp>
      <p:sp>
        <p:nvSpPr>
          <p:cNvPr id="7" name="Shape 278"/>
          <p:cNvSpPr/>
          <p:nvPr/>
        </p:nvSpPr>
        <p:spPr>
          <a:xfrm>
            <a:off x="432955" y="6164262"/>
            <a:ext cx="7740065" cy="397028"/>
          </a:xfrm>
          <a:prstGeom prst="rect">
            <a:avLst/>
          </a:prstGeom>
          <a:ln w="12700">
            <a:miter lim="400000"/>
          </a:ln>
          <a:extLst>
            <a:ext uri="{C572A759-6A51-4108-AA02-DFA0A04FC94B}">
              <ma14:wrappingTextBoxFlag xmlns:ma14="http://schemas.microsoft.com/office/mac/drawingml/2011/main" xmlns="" val="1"/>
            </a:ext>
          </a:extLst>
        </p:spPr>
        <p:txBody>
          <a:bodyPr lIns="45718" tIns="45718" rIns="45718" bIns="45718">
            <a:spAutoFit/>
          </a:bodyPr>
          <a:lstStyle>
            <a:lvl1pPr>
              <a:lnSpc>
                <a:spcPct val="90000"/>
              </a:lnSpc>
              <a:defRPr sz="1200">
                <a:solidFill>
                  <a:srgbClr val="424242"/>
                </a:solidFill>
                <a:latin typeface="Tahoma"/>
                <a:ea typeface="Tahoma"/>
                <a:cs typeface="Tahoma"/>
                <a:sym typeface="Tahoma"/>
              </a:defRPr>
            </a:lvl1pPr>
          </a:lstStyle>
          <a:p>
            <a:r>
              <a:rPr lang="ru-RU" sz="1100" dirty="0"/>
              <a:t>* В расчете не учитывается инфляция и возможный доход от депозита на время накопления суммы для покупки автомобиля</a:t>
            </a:r>
          </a:p>
        </p:txBody>
      </p:sp>
      <p:sp>
        <p:nvSpPr>
          <p:cNvPr id="8" name="Shape 276"/>
          <p:cNvSpPr/>
          <p:nvPr/>
        </p:nvSpPr>
        <p:spPr>
          <a:xfrm>
            <a:off x="794328" y="1794208"/>
            <a:ext cx="8266545" cy="867926"/>
          </a:xfrm>
          <a:prstGeom prst="rect">
            <a:avLst/>
          </a:prstGeom>
          <a:ln w="12700">
            <a:miter lim="400000"/>
          </a:ln>
          <a:extLst>
            <a:ext uri="{C572A759-6A51-4108-AA02-DFA0A04FC94B}">
              <ma14:wrappingTextBoxFlag xmlns:ma14="http://schemas.microsoft.com/office/mac/drawingml/2011/main" xmlns="" val="1"/>
            </a:ext>
          </a:extLst>
        </p:spPr>
        <p:txBody>
          <a:bodyPr wrap="square" lIns="45718" tIns="45718" rIns="45718" bIns="45718">
            <a:spAutoFit/>
          </a:bodyPr>
          <a:lstStyle/>
          <a:p>
            <a:pPr algn="ctr">
              <a:lnSpc>
                <a:spcPct val="90000"/>
              </a:lnSpc>
              <a:defRPr sz="1200">
                <a:solidFill>
                  <a:srgbClr val="424242"/>
                </a:solidFill>
                <a:latin typeface="Tahoma"/>
                <a:ea typeface="Tahoma"/>
                <a:cs typeface="Tahoma"/>
                <a:sym typeface="Tahoma"/>
              </a:defRPr>
            </a:pPr>
            <a:r>
              <a:rPr lang="ru-RU" sz="1400" b="1" dirty="0">
                <a:latin typeface="Tahoma" panose="020B0604030504040204" pitchFamily="34" charset="0"/>
                <a:ea typeface="Tahoma" panose="020B0604030504040204" pitchFamily="34" charset="0"/>
                <a:cs typeface="Tahoma" panose="020B0604030504040204" pitchFamily="34" charset="0"/>
              </a:rPr>
              <a:t>Оценить варианты решения финансовой проблемы.</a:t>
            </a:r>
            <a:endParaRPr lang="ru-RU" sz="1400" b="1" dirty="0">
              <a:latin typeface="Tahoma" panose="020B0604030504040204" pitchFamily="34" charset="0"/>
              <a:ea typeface="Tahoma" panose="020B0604030504040204" pitchFamily="34" charset="0"/>
              <a:cs typeface="Tahoma" panose="020B0604030504040204" pitchFamily="34" charset="0"/>
              <a:sym typeface="Calibri Light"/>
            </a:endParaRPr>
          </a:p>
          <a:p>
            <a:pPr algn="ctr">
              <a:lnSpc>
                <a:spcPct val="90000"/>
              </a:lnSpc>
              <a:defRPr sz="1200">
                <a:solidFill>
                  <a:srgbClr val="424242"/>
                </a:solidFill>
                <a:latin typeface="Tahoma"/>
                <a:ea typeface="Tahoma"/>
                <a:cs typeface="Tahoma"/>
                <a:sym typeface="Tahoma"/>
              </a:defRPr>
            </a:pPr>
            <a:endParaRPr lang="ru-RU" sz="1400" b="1" dirty="0">
              <a:latin typeface="Tahoma" panose="020B0604030504040204" pitchFamily="34" charset="0"/>
              <a:ea typeface="Tahoma" panose="020B0604030504040204" pitchFamily="34" charset="0"/>
              <a:cs typeface="Tahoma" panose="020B0604030504040204" pitchFamily="34" charset="0"/>
              <a:sym typeface="Calibri Light"/>
            </a:endParaRPr>
          </a:p>
          <a:p>
            <a:pPr algn="ctr">
              <a:lnSpc>
                <a:spcPct val="90000"/>
              </a:lnSpc>
              <a:defRPr sz="1200">
                <a:solidFill>
                  <a:srgbClr val="424242"/>
                </a:solidFill>
                <a:latin typeface="Tahoma"/>
                <a:ea typeface="Tahoma"/>
                <a:cs typeface="Tahoma"/>
                <a:sym typeface="Tahoma"/>
              </a:defRPr>
            </a:pPr>
            <a:r>
              <a:rPr lang="ru-RU" sz="1400" dirty="0">
                <a:latin typeface="Tahoma" panose="020B0604030504040204" pitchFamily="34" charset="0"/>
                <a:ea typeface="Tahoma" panose="020B0604030504040204" pitchFamily="34" charset="0"/>
                <a:cs typeface="Tahoma" panose="020B0604030504040204" pitchFamily="34" charset="0"/>
              </a:rPr>
              <a:t>Например, приобретение автомобиля стоимостью 500 000 рублей при наличии 200 000 рублей, ставка по кредиту 16%, срок кредита / накоплений - 2 года *</a:t>
            </a:r>
          </a:p>
        </p:txBody>
      </p:sp>
      <p:graphicFrame>
        <p:nvGraphicFramePr>
          <p:cNvPr id="9" name="Table 277"/>
          <p:cNvGraphicFramePr/>
          <p:nvPr>
            <p:extLst>
              <p:ext uri="{D42A27DB-BD31-4B8C-83A1-F6EECF244321}">
                <p14:modId xmlns:p14="http://schemas.microsoft.com/office/powerpoint/2010/main" xmlns="" val="803629131"/>
              </p:ext>
            </p:extLst>
          </p:nvPr>
        </p:nvGraphicFramePr>
        <p:xfrm>
          <a:off x="470670" y="2817091"/>
          <a:ext cx="8100675" cy="3101413"/>
        </p:xfrm>
        <a:graphic>
          <a:graphicData uri="http://schemas.openxmlformats.org/drawingml/2006/table">
            <a:tbl>
              <a:tblPr>
                <a:tableStyleId>{4C3C2611-4C71-4FC5-86AE-919BDF0F9419}</a:tableStyleId>
              </a:tblPr>
              <a:tblGrid>
                <a:gridCol w="1831967">
                  <a:extLst>
                    <a:ext uri="{9D8B030D-6E8A-4147-A177-3AD203B41FA5}">
                      <a16:colId xmlns:a16="http://schemas.microsoft.com/office/drawing/2014/main" xmlns="" val="20000"/>
                    </a:ext>
                  </a:extLst>
                </a:gridCol>
                <a:gridCol w="1967151">
                  <a:extLst>
                    <a:ext uri="{9D8B030D-6E8A-4147-A177-3AD203B41FA5}">
                      <a16:colId xmlns:a16="http://schemas.microsoft.com/office/drawing/2014/main" xmlns="" val="20001"/>
                    </a:ext>
                  </a:extLst>
                </a:gridCol>
                <a:gridCol w="1209284">
                  <a:extLst>
                    <a:ext uri="{9D8B030D-6E8A-4147-A177-3AD203B41FA5}">
                      <a16:colId xmlns:a16="http://schemas.microsoft.com/office/drawing/2014/main" xmlns="" val="20002"/>
                    </a:ext>
                  </a:extLst>
                </a:gridCol>
                <a:gridCol w="1494522">
                  <a:extLst>
                    <a:ext uri="{9D8B030D-6E8A-4147-A177-3AD203B41FA5}">
                      <a16:colId xmlns:a16="http://schemas.microsoft.com/office/drawing/2014/main" xmlns="" val="20003"/>
                    </a:ext>
                  </a:extLst>
                </a:gridCol>
                <a:gridCol w="1597751">
                  <a:extLst>
                    <a:ext uri="{9D8B030D-6E8A-4147-A177-3AD203B41FA5}">
                      <a16:colId xmlns:a16="http://schemas.microsoft.com/office/drawing/2014/main" xmlns="" val="20004"/>
                    </a:ext>
                  </a:extLst>
                </a:gridCol>
              </a:tblGrid>
              <a:tr h="307943">
                <a:tc rowSpan="2">
                  <a:txBody>
                    <a:bodyPr/>
                    <a:lstStyle/>
                    <a:p>
                      <a:pPr algn="ctr">
                        <a:defRPr sz="1800"/>
                      </a:pPr>
                      <a:r>
                        <a:rPr lang="ru-RU" sz="1200" b="1" noProof="0" dirty="0">
                          <a:solidFill>
                            <a:srgbClr val="424242"/>
                          </a:solidFill>
                        </a:rPr>
                        <a:t>Варианты</a:t>
                      </a:r>
                    </a:p>
                  </a:txBody>
                  <a:tcPr marL="45720" marR="45720" anchor="ctr" horzOverflow="overflow">
                    <a:lnL w="12700">
                      <a:miter lim="400000"/>
                    </a:lnL>
                    <a:lnR w="12700">
                      <a:miter lim="400000"/>
                    </a:lnR>
                    <a:lnT w="12700">
                      <a:solidFill>
                        <a:srgbClr val="4BACC6"/>
                      </a:solidFill>
                    </a:lnT>
                    <a:lnB w="12700">
                      <a:solidFill>
                        <a:srgbClr val="4BACC6"/>
                      </a:solidFill>
                    </a:lnB>
                    <a:noFill/>
                  </a:tcPr>
                </a:tc>
                <a:tc gridSpan="4">
                  <a:txBody>
                    <a:bodyPr/>
                    <a:lstStyle/>
                    <a:p>
                      <a:pPr algn="ctr">
                        <a:defRPr sz="1800"/>
                      </a:pPr>
                      <a:r>
                        <a:rPr sz="1200" b="1">
                          <a:solidFill>
                            <a:srgbClr val="424242"/>
                          </a:solidFill>
                        </a:rPr>
                        <a:t>Условия</a:t>
                      </a:r>
                    </a:p>
                  </a:txBody>
                  <a:tcPr marL="45720" marR="45720" anchor="ctr" horzOverflow="overflow">
                    <a:lnL w="12700">
                      <a:miter lim="400000"/>
                    </a:lnL>
                    <a:lnR w="12700">
                      <a:miter lim="400000"/>
                    </a:lnR>
                    <a:lnT w="12700">
                      <a:solidFill>
                        <a:srgbClr val="4BACC6"/>
                      </a:solidFill>
                    </a:lnT>
                    <a:lnB w="12700">
                      <a:solidFill>
                        <a:srgbClr val="4BACC6"/>
                      </a:solidFill>
                    </a:lnB>
                    <a:noFill/>
                  </a:tcPr>
                </a:tc>
                <a:tc hMerge="1">
                  <a:txBody>
                    <a:bodyPr/>
                    <a:lstStyle/>
                    <a:p>
                      <a:endParaRPr lang="ru-RU"/>
                    </a:p>
                  </a:txBody>
                  <a:tcPr/>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xmlns="" val="10000"/>
                  </a:ext>
                </a:extLst>
              </a:tr>
              <a:tr h="726833">
                <a:tc vMerge="1">
                  <a:txBody>
                    <a:bodyPr/>
                    <a:lstStyle/>
                    <a:p>
                      <a:endParaRPr lang="ru-RU"/>
                    </a:p>
                  </a:txBody>
                  <a:tcPr/>
                </a:tc>
                <a:tc>
                  <a:txBody>
                    <a:bodyPr/>
                    <a:lstStyle/>
                    <a:p>
                      <a:pPr algn="ctr">
                        <a:defRPr sz="1800"/>
                      </a:pPr>
                      <a:r>
                        <a:rPr lang="ru-RU" sz="1200" noProof="0" dirty="0">
                          <a:solidFill>
                            <a:srgbClr val="424242"/>
                          </a:solidFill>
                        </a:rPr>
                        <a:t>Сумма процентов за пользование кредитом</a:t>
                      </a:r>
                    </a:p>
                  </a:txBody>
                  <a:tcPr marL="45720" marR="45720" anchor="ctr" horzOverflow="overflow">
                    <a:lnL w="12700">
                      <a:solidFill>
                        <a:srgbClr val="4BACC6"/>
                      </a:solidFill>
                    </a:lnL>
                    <a:lnR w="12700">
                      <a:miter lim="400000"/>
                    </a:lnR>
                    <a:lnT w="12700">
                      <a:solidFill>
                        <a:srgbClr val="4BACC6"/>
                      </a:solidFill>
                    </a:lnT>
                    <a:lnB w="12700">
                      <a:miter lim="400000"/>
                    </a:lnB>
                    <a:solidFill>
                      <a:srgbClr val="4BACC6">
                        <a:alpha val="20000"/>
                      </a:srgbClr>
                    </a:solidFill>
                  </a:tcPr>
                </a:tc>
                <a:tc>
                  <a:txBody>
                    <a:bodyPr/>
                    <a:lstStyle/>
                    <a:p>
                      <a:pPr algn="ctr">
                        <a:defRPr sz="1800"/>
                      </a:pPr>
                      <a:r>
                        <a:rPr sz="1200">
                          <a:solidFill>
                            <a:srgbClr val="424242"/>
                          </a:solidFill>
                        </a:rPr>
                        <a:t>Сумма страховки, р.</a:t>
                      </a:r>
                    </a:p>
                  </a:txBody>
                  <a:tcPr marL="45720" marR="45720" anchor="ctr" horzOverflow="overflow">
                    <a:lnL w="12700">
                      <a:miter lim="400000"/>
                    </a:lnL>
                    <a:lnR w="12700">
                      <a:miter lim="400000"/>
                    </a:lnR>
                    <a:lnT w="12700">
                      <a:solidFill>
                        <a:srgbClr val="4BACC6"/>
                      </a:solidFill>
                    </a:lnT>
                    <a:lnB w="12700">
                      <a:miter lim="400000"/>
                    </a:lnB>
                    <a:solidFill>
                      <a:srgbClr val="4BACC6">
                        <a:alpha val="20000"/>
                      </a:srgbClr>
                    </a:solidFill>
                  </a:tcPr>
                </a:tc>
                <a:tc>
                  <a:txBody>
                    <a:bodyPr/>
                    <a:lstStyle/>
                    <a:p>
                      <a:pPr algn="ctr">
                        <a:defRPr sz="1800"/>
                      </a:pPr>
                      <a:r>
                        <a:rPr sz="1200">
                          <a:solidFill>
                            <a:srgbClr val="424242"/>
                          </a:solidFill>
                        </a:rPr>
                        <a:t>Срок достижения цели</a:t>
                      </a:r>
                    </a:p>
                  </a:txBody>
                  <a:tcPr marL="45720" marR="45720" anchor="ctr" horzOverflow="overflow">
                    <a:lnL w="12700">
                      <a:miter lim="400000"/>
                    </a:lnL>
                    <a:lnR w="12700">
                      <a:miter lim="400000"/>
                    </a:lnR>
                    <a:lnT w="12700">
                      <a:solidFill>
                        <a:srgbClr val="4BACC6"/>
                      </a:solidFill>
                    </a:lnT>
                    <a:lnB w="12700">
                      <a:miter lim="400000"/>
                    </a:lnB>
                    <a:solidFill>
                      <a:srgbClr val="4BACC6">
                        <a:alpha val="20000"/>
                      </a:srgbClr>
                    </a:solidFill>
                  </a:tcPr>
                </a:tc>
                <a:tc>
                  <a:txBody>
                    <a:bodyPr/>
                    <a:lstStyle/>
                    <a:p>
                      <a:pPr algn="ctr">
                        <a:defRPr sz="1800"/>
                      </a:pPr>
                      <a:r>
                        <a:rPr sz="1200">
                          <a:solidFill>
                            <a:srgbClr val="424242"/>
                          </a:solidFill>
                        </a:rPr>
                        <a:t>Ежемесячный платеж (ориентировочно)</a:t>
                      </a:r>
                    </a:p>
                  </a:txBody>
                  <a:tcPr marL="45720" marR="45720" anchor="ctr" horzOverflow="overflow">
                    <a:lnL w="12700">
                      <a:miter lim="400000"/>
                    </a:lnL>
                    <a:lnR w="12700">
                      <a:miter lim="400000"/>
                    </a:lnR>
                    <a:lnT w="12700">
                      <a:solidFill>
                        <a:srgbClr val="4BACC6"/>
                      </a:solidFill>
                    </a:lnT>
                    <a:lnB w="12700">
                      <a:miter lim="400000"/>
                    </a:lnB>
                    <a:solidFill>
                      <a:srgbClr val="4BACC6">
                        <a:alpha val="20000"/>
                      </a:srgbClr>
                    </a:solidFill>
                  </a:tcPr>
                </a:tc>
                <a:extLst>
                  <a:ext uri="{0D108BD9-81ED-4DB2-BD59-A6C34878D82A}">
                    <a16:rowId xmlns:a16="http://schemas.microsoft.com/office/drawing/2014/main" xmlns="" val="10001"/>
                  </a:ext>
                </a:extLst>
              </a:tr>
              <a:tr h="703751">
                <a:tc>
                  <a:txBody>
                    <a:bodyPr/>
                    <a:lstStyle/>
                    <a:p>
                      <a:pPr algn="ctr">
                        <a:defRPr sz="1800"/>
                      </a:pPr>
                      <a:r>
                        <a:rPr sz="1200">
                          <a:solidFill>
                            <a:srgbClr val="424242"/>
                          </a:solidFill>
                        </a:rPr>
                        <a:t>1. Взять кредит на всю стоимость автомобиля</a:t>
                      </a:r>
                    </a:p>
                  </a:txBody>
                  <a:tcPr marL="45720" marR="45720" anchor="ctr" horzOverflow="overflow">
                    <a:lnL w="12700">
                      <a:miter lim="400000"/>
                    </a:lnL>
                    <a:lnR w="12700">
                      <a:miter lim="400000"/>
                    </a:lnR>
                    <a:lnT w="12700">
                      <a:solidFill>
                        <a:srgbClr val="4BACC6"/>
                      </a:solidFill>
                    </a:lnT>
                    <a:lnB w="12700">
                      <a:miter lim="400000"/>
                    </a:lnB>
                    <a:noFill/>
                  </a:tcPr>
                </a:tc>
                <a:tc>
                  <a:txBody>
                    <a:bodyPr/>
                    <a:lstStyle/>
                    <a:p>
                      <a:pPr algn="ctr">
                        <a:defRPr sz="1800"/>
                      </a:pPr>
                      <a:r>
                        <a:rPr sz="1200">
                          <a:solidFill>
                            <a:srgbClr val="424242"/>
                          </a:solidFill>
                        </a:rPr>
                        <a:t>ок. 87 000</a:t>
                      </a:r>
                    </a:p>
                  </a:txBody>
                  <a:tcPr marL="45720" marR="45720" anchor="ctr" horzOverflow="overflow">
                    <a:lnL w="12700">
                      <a:miter lim="400000"/>
                    </a:lnL>
                    <a:lnR w="12700">
                      <a:miter lim="400000"/>
                    </a:lnR>
                    <a:lnT w="12700">
                      <a:miter lim="400000"/>
                    </a:lnT>
                    <a:lnB w="12700">
                      <a:miter lim="400000"/>
                    </a:lnB>
                    <a:noFill/>
                  </a:tcPr>
                </a:tc>
                <a:tc>
                  <a:txBody>
                    <a:bodyPr/>
                    <a:lstStyle/>
                    <a:p>
                      <a:pPr algn="ctr">
                        <a:defRPr sz="1800"/>
                      </a:pPr>
                      <a:r>
                        <a:rPr sz="1200">
                          <a:solidFill>
                            <a:srgbClr val="424242"/>
                          </a:solidFill>
                        </a:rPr>
                        <a:t>14 000</a:t>
                      </a:r>
                    </a:p>
                  </a:txBody>
                  <a:tcPr marL="45720" marR="45720" anchor="ctr" horzOverflow="overflow">
                    <a:lnL w="12700">
                      <a:miter lim="400000"/>
                    </a:lnL>
                    <a:lnR w="12700">
                      <a:miter lim="400000"/>
                    </a:lnR>
                    <a:lnT w="12700">
                      <a:miter lim="400000"/>
                    </a:lnT>
                    <a:lnB w="12700">
                      <a:miter lim="400000"/>
                    </a:lnB>
                    <a:noFill/>
                  </a:tcPr>
                </a:tc>
                <a:tc>
                  <a:txBody>
                    <a:bodyPr/>
                    <a:lstStyle/>
                    <a:p>
                      <a:pPr algn="ctr">
                        <a:defRPr sz="1800"/>
                      </a:pPr>
                      <a:r>
                        <a:rPr sz="1200">
                          <a:solidFill>
                            <a:srgbClr val="424242"/>
                          </a:solidFill>
                        </a:rPr>
                        <a:t>Сразу</a:t>
                      </a:r>
                    </a:p>
                  </a:txBody>
                  <a:tcPr marL="45720" marR="45720" anchor="ctr" horzOverflow="overflow">
                    <a:lnL w="12700">
                      <a:miter lim="400000"/>
                    </a:lnL>
                    <a:lnR w="12700">
                      <a:miter lim="400000"/>
                    </a:lnR>
                    <a:lnT w="12700">
                      <a:miter lim="400000"/>
                    </a:lnT>
                    <a:lnB w="12700">
                      <a:miter lim="400000"/>
                    </a:lnB>
                    <a:noFill/>
                  </a:tcPr>
                </a:tc>
                <a:tc>
                  <a:txBody>
                    <a:bodyPr/>
                    <a:lstStyle/>
                    <a:p>
                      <a:pPr algn="ctr">
                        <a:defRPr sz="1800"/>
                      </a:pPr>
                      <a:r>
                        <a:rPr sz="1200">
                          <a:solidFill>
                            <a:srgbClr val="424242"/>
                          </a:solidFill>
                        </a:rPr>
                        <a:t>24 000 р.</a:t>
                      </a:r>
                    </a:p>
                  </a:txBody>
                  <a:tcPr marL="45720" marR="45720" anchor="ctr" horzOverflow="overflow">
                    <a:lnL w="12700">
                      <a:miter lim="400000"/>
                    </a:lnL>
                    <a:lnR w="12700">
                      <a:miter lim="400000"/>
                    </a:lnR>
                    <a:lnT w="12700">
                      <a:miter lim="400000"/>
                    </a:lnT>
                    <a:lnB w="12700">
                      <a:miter lim="400000"/>
                    </a:lnB>
                    <a:noFill/>
                  </a:tcPr>
                </a:tc>
                <a:extLst>
                  <a:ext uri="{0D108BD9-81ED-4DB2-BD59-A6C34878D82A}">
                    <a16:rowId xmlns:a16="http://schemas.microsoft.com/office/drawing/2014/main" xmlns="" val="10002"/>
                  </a:ext>
                </a:extLst>
              </a:tr>
              <a:tr h="866431">
                <a:tc>
                  <a:txBody>
                    <a:bodyPr/>
                    <a:lstStyle/>
                    <a:p>
                      <a:pPr algn="ctr">
                        <a:defRPr sz="1800"/>
                      </a:pPr>
                      <a:r>
                        <a:rPr sz="1200">
                          <a:solidFill>
                            <a:srgbClr val="424242"/>
                          </a:solidFill>
                        </a:rPr>
                        <a:t>2. Использовать накопления и недостающую сумму взять в кредит</a:t>
                      </a:r>
                    </a:p>
                  </a:txBody>
                  <a:tcPr marL="45720" marR="45720" anchor="ctr" horzOverflow="overflow">
                    <a:lnL w="12700">
                      <a:miter lim="400000"/>
                    </a:lnL>
                    <a:lnR w="12700">
                      <a:miter lim="400000"/>
                    </a:lnR>
                    <a:lnT w="12700">
                      <a:miter lim="400000"/>
                    </a:lnT>
                    <a:lnB w="12700">
                      <a:miter lim="400000"/>
                    </a:lnB>
                    <a:solidFill>
                      <a:srgbClr val="4BACC6">
                        <a:alpha val="20000"/>
                      </a:srgbClr>
                    </a:solidFill>
                  </a:tcPr>
                </a:tc>
                <a:tc>
                  <a:txBody>
                    <a:bodyPr/>
                    <a:lstStyle/>
                    <a:p>
                      <a:pPr algn="ctr">
                        <a:defRPr sz="1800"/>
                      </a:pPr>
                      <a:r>
                        <a:rPr sz="1200">
                          <a:solidFill>
                            <a:srgbClr val="424242"/>
                          </a:solidFill>
                        </a:rPr>
                        <a:t>ок. 53 000</a:t>
                      </a:r>
                    </a:p>
                  </a:txBody>
                  <a:tcPr marL="45720" marR="45720" anchor="ctr" horzOverflow="overflow">
                    <a:lnL w="12700">
                      <a:miter lim="400000"/>
                    </a:lnL>
                    <a:lnR w="12700">
                      <a:miter lim="400000"/>
                    </a:lnR>
                    <a:lnT w="12700">
                      <a:miter lim="400000"/>
                    </a:lnT>
                    <a:lnB w="12700">
                      <a:miter lim="400000"/>
                    </a:lnB>
                    <a:solidFill>
                      <a:srgbClr val="4BACC6">
                        <a:alpha val="20000"/>
                      </a:srgbClr>
                    </a:solidFill>
                  </a:tcPr>
                </a:tc>
                <a:tc>
                  <a:txBody>
                    <a:bodyPr/>
                    <a:lstStyle/>
                    <a:p>
                      <a:pPr algn="ctr">
                        <a:defRPr sz="1800"/>
                      </a:pPr>
                      <a:r>
                        <a:rPr sz="1200">
                          <a:solidFill>
                            <a:srgbClr val="424242"/>
                          </a:solidFill>
                        </a:rPr>
                        <a:t>14 000</a:t>
                      </a:r>
                    </a:p>
                  </a:txBody>
                  <a:tcPr marL="45720" marR="45720" anchor="ctr" horzOverflow="overflow">
                    <a:lnL w="12700">
                      <a:miter lim="400000"/>
                    </a:lnL>
                    <a:lnR w="12700">
                      <a:miter lim="400000"/>
                    </a:lnR>
                    <a:lnT w="12700">
                      <a:miter lim="400000"/>
                    </a:lnT>
                    <a:lnB w="12700">
                      <a:miter lim="400000"/>
                    </a:lnB>
                    <a:solidFill>
                      <a:srgbClr val="4BACC6">
                        <a:alpha val="20000"/>
                      </a:srgbClr>
                    </a:solidFill>
                  </a:tcPr>
                </a:tc>
                <a:tc>
                  <a:txBody>
                    <a:bodyPr/>
                    <a:lstStyle/>
                    <a:p>
                      <a:pPr algn="ctr">
                        <a:defRPr sz="1800"/>
                      </a:pPr>
                      <a:r>
                        <a:rPr sz="1200">
                          <a:solidFill>
                            <a:srgbClr val="424242"/>
                          </a:solidFill>
                        </a:rPr>
                        <a:t>Сразу</a:t>
                      </a:r>
                    </a:p>
                  </a:txBody>
                  <a:tcPr marL="45720" marR="45720" anchor="ctr" horzOverflow="overflow">
                    <a:lnL w="12700">
                      <a:miter lim="400000"/>
                    </a:lnL>
                    <a:lnR w="12700">
                      <a:miter lim="400000"/>
                    </a:lnR>
                    <a:lnT w="12700">
                      <a:miter lim="400000"/>
                    </a:lnT>
                    <a:lnB w="12700">
                      <a:miter lim="400000"/>
                    </a:lnB>
                    <a:solidFill>
                      <a:srgbClr val="4BACC6">
                        <a:alpha val="20000"/>
                      </a:srgbClr>
                    </a:solidFill>
                  </a:tcPr>
                </a:tc>
                <a:tc>
                  <a:txBody>
                    <a:bodyPr/>
                    <a:lstStyle/>
                    <a:p>
                      <a:pPr algn="ctr">
                        <a:defRPr sz="1800"/>
                      </a:pPr>
                      <a:r>
                        <a:rPr sz="1200">
                          <a:solidFill>
                            <a:srgbClr val="424242"/>
                          </a:solidFill>
                        </a:rPr>
                        <a:t>15 000</a:t>
                      </a:r>
                    </a:p>
                  </a:txBody>
                  <a:tcPr marL="45720" marR="45720" anchor="ctr" horzOverflow="overflow">
                    <a:lnL w="12700">
                      <a:miter lim="400000"/>
                    </a:lnL>
                    <a:lnR w="12700">
                      <a:miter lim="400000"/>
                    </a:lnR>
                    <a:lnT w="12700">
                      <a:miter lim="400000"/>
                    </a:lnT>
                    <a:lnB w="12700">
                      <a:miter lim="400000"/>
                    </a:lnB>
                    <a:solidFill>
                      <a:srgbClr val="4BACC6">
                        <a:alpha val="20000"/>
                      </a:srgbClr>
                    </a:solidFill>
                  </a:tcPr>
                </a:tc>
                <a:extLst>
                  <a:ext uri="{0D108BD9-81ED-4DB2-BD59-A6C34878D82A}">
                    <a16:rowId xmlns:a16="http://schemas.microsoft.com/office/drawing/2014/main" xmlns="" val="10003"/>
                  </a:ext>
                </a:extLst>
              </a:tr>
              <a:tr h="496455">
                <a:tc>
                  <a:txBody>
                    <a:bodyPr/>
                    <a:lstStyle/>
                    <a:p>
                      <a:pPr algn="ctr">
                        <a:defRPr sz="1800"/>
                      </a:pPr>
                      <a:r>
                        <a:rPr sz="1200">
                          <a:solidFill>
                            <a:srgbClr val="424242"/>
                          </a:solidFill>
                        </a:rPr>
                        <a:t>3. Накопить и купить машину не в кредит </a:t>
                      </a:r>
                    </a:p>
                  </a:txBody>
                  <a:tcPr marL="45720" marR="45720" anchor="ctr" horzOverflow="overflow">
                    <a:lnL w="12700">
                      <a:miter lim="400000"/>
                    </a:lnL>
                    <a:lnR w="12700">
                      <a:miter lim="400000"/>
                    </a:lnR>
                    <a:lnT w="12700">
                      <a:miter lim="400000"/>
                    </a:lnT>
                    <a:lnB w="12700">
                      <a:solidFill>
                        <a:srgbClr val="4BACC6"/>
                      </a:solidFill>
                    </a:lnB>
                    <a:noFill/>
                  </a:tcPr>
                </a:tc>
                <a:tc>
                  <a:txBody>
                    <a:bodyPr/>
                    <a:lstStyle/>
                    <a:p>
                      <a:pPr algn="ctr">
                        <a:defRPr sz="1800"/>
                      </a:pPr>
                      <a:r>
                        <a:rPr sz="1200">
                          <a:solidFill>
                            <a:srgbClr val="424242"/>
                          </a:solidFill>
                        </a:rPr>
                        <a:t>0</a:t>
                      </a:r>
                    </a:p>
                  </a:txBody>
                  <a:tcPr marL="45720" marR="45720" anchor="ctr" horzOverflow="overflow">
                    <a:lnL w="12700">
                      <a:miter lim="400000"/>
                    </a:lnL>
                    <a:lnR w="12700">
                      <a:miter lim="400000"/>
                    </a:lnR>
                    <a:lnT w="12700">
                      <a:miter lim="400000"/>
                    </a:lnT>
                    <a:lnB w="12700">
                      <a:solidFill>
                        <a:srgbClr val="4BACC6"/>
                      </a:solidFill>
                    </a:lnB>
                    <a:noFill/>
                  </a:tcPr>
                </a:tc>
                <a:tc>
                  <a:txBody>
                    <a:bodyPr/>
                    <a:lstStyle/>
                    <a:p>
                      <a:pPr algn="ctr">
                        <a:defRPr sz="1800"/>
                      </a:pPr>
                      <a:r>
                        <a:rPr sz="1200">
                          <a:solidFill>
                            <a:srgbClr val="424242"/>
                          </a:solidFill>
                        </a:rPr>
                        <a:t>0 (по желанию)</a:t>
                      </a:r>
                    </a:p>
                  </a:txBody>
                  <a:tcPr marL="45720" marR="45720" anchor="ctr" horzOverflow="overflow">
                    <a:lnL w="12700">
                      <a:miter lim="400000"/>
                    </a:lnL>
                    <a:lnR w="12700">
                      <a:miter lim="400000"/>
                    </a:lnR>
                    <a:lnT w="12700">
                      <a:miter lim="400000"/>
                    </a:lnT>
                    <a:lnB w="12700">
                      <a:solidFill>
                        <a:srgbClr val="4BACC6"/>
                      </a:solidFill>
                    </a:lnB>
                    <a:noFill/>
                  </a:tcPr>
                </a:tc>
                <a:tc>
                  <a:txBody>
                    <a:bodyPr/>
                    <a:lstStyle/>
                    <a:p>
                      <a:pPr algn="ctr">
                        <a:defRPr sz="1800"/>
                      </a:pPr>
                      <a:r>
                        <a:rPr sz="1200">
                          <a:solidFill>
                            <a:srgbClr val="424242"/>
                          </a:solidFill>
                        </a:rPr>
                        <a:t>2 года</a:t>
                      </a:r>
                    </a:p>
                  </a:txBody>
                  <a:tcPr marL="45720" marR="45720" anchor="ctr" horzOverflow="overflow">
                    <a:lnL w="12700">
                      <a:miter lim="400000"/>
                    </a:lnL>
                    <a:lnR w="12700">
                      <a:miter lim="400000"/>
                    </a:lnR>
                    <a:lnT w="12700">
                      <a:miter lim="400000"/>
                    </a:lnT>
                    <a:lnB w="12700">
                      <a:solidFill>
                        <a:srgbClr val="4BACC6"/>
                      </a:solidFill>
                    </a:lnB>
                    <a:noFill/>
                  </a:tcPr>
                </a:tc>
                <a:tc>
                  <a:txBody>
                    <a:bodyPr/>
                    <a:lstStyle/>
                    <a:p>
                      <a:pPr algn="ctr">
                        <a:defRPr sz="1800"/>
                      </a:pPr>
                      <a:r>
                        <a:rPr sz="1200" dirty="0">
                          <a:solidFill>
                            <a:srgbClr val="424242"/>
                          </a:solidFill>
                        </a:rPr>
                        <a:t>12 500</a:t>
                      </a:r>
                    </a:p>
                  </a:txBody>
                  <a:tcPr marL="45720" marR="45720" anchor="ctr" horzOverflow="overflow">
                    <a:lnL w="12700">
                      <a:miter lim="400000"/>
                    </a:lnL>
                    <a:lnR w="12700">
                      <a:miter lim="400000"/>
                    </a:lnR>
                    <a:lnT w="12700">
                      <a:miter lim="400000"/>
                    </a:lnT>
                    <a:lnB w="12700">
                      <a:solidFill>
                        <a:srgbClr val="4BACC6"/>
                      </a:solidFill>
                    </a:lnB>
                    <a:noFill/>
                  </a:tcPr>
                </a:tc>
                <a:extLst>
                  <a:ext uri="{0D108BD9-81ED-4DB2-BD59-A6C34878D82A}">
                    <a16:rowId xmlns:a16="http://schemas.microsoft.com/office/drawing/2014/main" xmlns="" val="10004"/>
                  </a:ext>
                </a:extLst>
              </a:tr>
            </a:tbl>
          </a:graphicData>
        </a:graphic>
      </p:graphicFrame>
    </p:spTree>
    <p:extLst>
      <p:ext uri="{BB962C8B-B14F-4D97-AF65-F5344CB8AC3E}">
        <p14:creationId xmlns:p14="http://schemas.microsoft.com/office/powerpoint/2010/main" xmlns="" val="267308539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503"/>
        <p:cNvGrpSpPr/>
        <p:nvPr/>
      </p:nvGrpSpPr>
      <p:grpSpPr>
        <a:xfrm>
          <a:off x="0" y="0"/>
          <a:ext cx="0" cy="0"/>
          <a:chOff x="0" y="0"/>
          <a:chExt cx="0" cy="0"/>
        </a:xfrm>
      </p:grpSpPr>
      <p:sp>
        <p:nvSpPr>
          <p:cNvPr id="505" name="Shape 505"/>
          <p:cNvSpPr txBox="1">
            <a:spLocks noGrp="1"/>
          </p:cNvSpPr>
          <p:nvPr>
            <p:ph type="sldNum" idx="4294967295"/>
          </p:nvPr>
        </p:nvSpPr>
        <p:spPr>
          <a:xfrm>
            <a:off x="8057498" y="6186847"/>
            <a:ext cx="681454" cy="344464"/>
          </a:xfrm>
          <a:prstGeom prst="rect">
            <a:avLst/>
          </a:prstGeom>
          <a:noFill/>
          <a:ln>
            <a:noFill/>
          </a:ln>
        </p:spPr>
        <p:txBody>
          <a:bodyPr spcFirstLastPara="1" wrap="square" lIns="85142" tIns="42561" rIns="85142" bIns="42561" anchor="ctr" anchorCtr="0">
            <a:noAutofit/>
          </a:bodyPr>
          <a:lstStyle/>
          <a:p>
            <a:fld id="{00000000-1234-1234-1234-123412341234}" type="slidenum">
              <a:rPr lang="ru-RU" sz="1112">
                <a:solidFill>
                  <a:srgbClr val="00909B"/>
                </a:solidFill>
                <a:latin typeface="Tahoma"/>
                <a:ea typeface="Tahoma"/>
                <a:cs typeface="Tahoma"/>
                <a:sym typeface="Tahoma"/>
              </a:rPr>
              <a:pPr/>
              <a:t>15</a:t>
            </a:fld>
            <a:endParaRPr sz="1112" dirty="0">
              <a:solidFill>
                <a:srgbClr val="00909B"/>
              </a:solidFill>
              <a:latin typeface="Tahoma"/>
              <a:ea typeface="Tahoma"/>
              <a:cs typeface="Tahoma"/>
              <a:sym typeface="Tahoma"/>
            </a:endParaRPr>
          </a:p>
        </p:txBody>
      </p:sp>
      <p:sp>
        <p:nvSpPr>
          <p:cNvPr id="14" name="Заголовок 1"/>
          <p:cNvSpPr txBox="1">
            <a:spLocks/>
          </p:cNvSpPr>
          <p:nvPr/>
        </p:nvSpPr>
        <p:spPr>
          <a:xfrm>
            <a:off x="335515" y="1428241"/>
            <a:ext cx="8686800" cy="455256"/>
          </a:xfrm>
          <a:prstGeom prst="rect">
            <a:avLst/>
          </a:prstGeom>
        </p:spPr>
        <p:txBody>
          <a:bodyPr lIns="85165" tIns="42582" rIns="85165" bIns="42582"/>
          <a:lstStyle>
            <a:lvl1pPr algn="l" defTabSz="497754" rtl="0" eaLnBrk="1" latinLnBrk="0" hangingPunct="1">
              <a:spcBef>
                <a:spcPct val="0"/>
              </a:spcBef>
              <a:buNone/>
              <a:defRPr sz="2000" b="1" kern="1200">
                <a:solidFill>
                  <a:schemeClr val="tx1">
                    <a:lumMod val="75000"/>
                    <a:lumOff val="25000"/>
                  </a:schemeClr>
                </a:solidFill>
                <a:latin typeface="Tahoma"/>
                <a:ea typeface="+mj-ea"/>
                <a:cs typeface="+mj-cs"/>
              </a:defRPr>
            </a:lvl1pPr>
          </a:lstStyle>
          <a:p>
            <a:r>
              <a:rPr lang="ru-RU" sz="2053" b="0" dirty="0">
                <a:solidFill>
                  <a:srgbClr val="4CAF90"/>
                </a:solidFill>
              </a:rPr>
              <a:t>Личный финансовый план</a:t>
            </a:r>
          </a:p>
        </p:txBody>
      </p:sp>
      <p:sp>
        <p:nvSpPr>
          <p:cNvPr id="3" name="TextBox 2">
            <a:extLst>
              <a:ext uri="{FF2B5EF4-FFF2-40B4-BE49-F238E27FC236}">
                <a16:creationId xmlns:a16="http://schemas.microsoft.com/office/drawing/2014/main" xmlns="" id="{BD102F2F-FBCA-114A-B93F-E59D112DDB7B}"/>
              </a:ext>
            </a:extLst>
          </p:cNvPr>
          <p:cNvSpPr txBox="1"/>
          <p:nvPr/>
        </p:nvSpPr>
        <p:spPr>
          <a:xfrm>
            <a:off x="0" y="1048012"/>
            <a:ext cx="9180718" cy="230512"/>
          </a:xfrm>
          <a:prstGeom prst="rect">
            <a:avLst/>
          </a:prstGeom>
          <a:noFill/>
        </p:spPr>
        <p:txBody>
          <a:bodyPr wrap="none" rtlCol="0">
            <a:spAutoFit/>
          </a:bodyPr>
          <a:lstStyle/>
          <a:p>
            <a:r>
              <a:rPr lang="ru-RU" sz="898" dirty="0">
                <a:solidFill>
                  <a:srgbClr val="4CAF90"/>
                </a:solidFill>
              </a:rPr>
              <a:t>0000011111000000  0000011100001010101010101010000010101010101011111    00001111001011111000000101010101.     111111111 0000.   00 00 0 0 0 01111110000101010101000000101</a:t>
            </a:r>
          </a:p>
        </p:txBody>
      </p:sp>
      <p:pic>
        <p:nvPicPr>
          <p:cNvPr id="5122" name="Picture 2" descr="https://im0-tub-ru.yandex.net/i?id=329639cbbe42c2053e93a46b34b12e8e&amp;n=33&amp;w=320&amp;h=320"/>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486972" y="2180090"/>
            <a:ext cx="1617675" cy="1617676"/>
          </a:xfrm>
          <a:prstGeom prst="rect">
            <a:avLst/>
          </a:prstGeom>
          <a:noFill/>
          <a:extLst>
            <a:ext uri="{909E8E84-426E-40DD-AFC4-6F175D3DCCD1}">
              <a14:hiddenFill xmlns:a14="http://schemas.microsoft.com/office/drawing/2010/main" xmlns="">
                <a:solidFill>
                  <a:srgbClr val="FFFFFF"/>
                </a:solidFill>
              </a14:hiddenFill>
            </a:ext>
          </a:extLst>
        </p:spPr>
      </p:pic>
      <p:sp>
        <p:nvSpPr>
          <p:cNvPr id="7" name="Shape 280"/>
          <p:cNvSpPr/>
          <p:nvPr/>
        </p:nvSpPr>
        <p:spPr>
          <a:xfrm>
            <a:off x="2853335" y="3601528"/>
            <a:ext cx="5570929" cy="2585319"/>
          </a:xfrm>
          <a:prstGeom prst="rect">
            <a:avLst/>
          </a:prstGeom>
          <a:ln w="12700">
            <a:miter lim="400000"/>
          </a:ln>
          <a:extLst>
            <a:ext uri="{C572A759-6A51-4108-AA02-DFA0A04FC94B}">
              <ma14:wrappingTextBoxFlag xmlns:ma14="http://schemas.microsoft.com/office/mac/drawingml/2011/main" xmlns="" val="1"/>
            </a:ext>
          </a:extLst>
        </p:spPr>
        <p:txBody>
          <a:bodyPr wrap="square" lIns="45718" tIns="45718" rIns="45718" bIns="45718">
            <a:spAutoFit/>
          </a:bodyPr>
          <a:lstStyle/>
          <a:p>
            <a:pPr>
              <a:lnSpc>
                <a:spcPct val="150000"/>
              </a:lnSpc>
              <a:defRPr sz="1200" b="1">
                <a:solidFill>
                  <a:srgbClr val="0EBACE"/>
                </a:solidFill>
                <a:latin typeface="Tahoma"/>
                <a:ea typeface="Tahoma"/>
                <a:cs typeface="Tahoma"/>
                <a:sym typeface="Tahoma"/>
              </a:defRPr>
            </a:pPr>
            <a:r>
              <a:rPr lang="ru-RU" sz="1400" dirty="0">
                <a:solidFill>
                  <a:srgbClr val="4CAF90"/>
                </a:solidFill>
                <a:latin typeface="Tahoma" panose="020B0604030504040204" pitchFamily="34" charset="0"/>
                <a:ea typeface="Tahoma" panose="020B0604030504040204" pitchFamily="34" charset="0"/>
                <a:cs typeface="Tahoma" panose="020B0604030504040204" pitchFamily="34" charset="0"/>
              </a:rPr>
              <a:t>Как составить ЛФП:</a:t>
            </a:r>
            <a:endParaRPr lang="ru-RU" sz="1400" dirty="0">
              <a:solidFill>
                <a:srgbClr val="4CAF90"/>
              </a:solidFill>
              <a:latin typeface="Tahoma" panose="020B0604030504040204" pitchFamily="34" charset="0"/>
              <a:ea typeface="Tahoma" panose="020B0604030504040204" pitchFamily="34" charset="0"/>
              <a:cs typeface="Tahoma" panose="020B0604030504040204" pitchFamily="34" charset="0"/>
              <a:sym typeface="Calibri Light"/>
            </a:endParaRPr>
          </a:p>
          <a:p>
            <a:pPr marL="285750" indent="-285750">
              <a:lnSpc>
                <a:spcPct val="150000"/>
              </a:lnSpc>
              <a:buClr>
                <a:srgbClr val="0EBACE"/>
              </a:buClr>
              <a:buSzPct val="100000"/>
              <a:buFont typeface="Lucida Grande"/>
              <a:buChar char="●"/>
              <a:defRPr sz="1200">
                <a:solidFill>
                  <a:srgbClr val="4D4D4C"/>
                </a:solidFill>
                <a:latin typeface="Tahoma"/>
                <a:ea typeface="Tahoma"/>
                <a:cs typeface="Tahoma"/>
                <a:sym typeface="Tahoma"/>
              </a:defRPr>
            </a:pPr>
            <a:r>
              <a:rPr lang="ru-RU" sz="1400" dirty="0">
                <a:solidFill>
                  <a:schemeClr val="tx1"/>
                </a:solidFill>
                <a:latin typeface="Tahoma" panose="020B0604030504040204" pitchFamily="34" charset="0"/>
                <a:ea typeface="Tahoma" panose="020B0604030504040204" pitchFamily="34" charset="0"/>
                <a:cs typeface="Tahoma" panose="020B0604030504040204" pitchFamily="34" charset="0"/>
              </a:rPr>
              <a:t>Определить свои финансовые цели</a:t>
            </a:r>
          </a:p>
          <a:p>
            <a:pPr marL="285750" indent="-285750">
              <a:lnSpc>
                <a:spcPct val="150000"/>
              </a:lnSpc>
              <a:buClr>
                <a:srgbClr val="0EBACE"/>
              </a:buClr>
              <a:buSzPct val="100000"/>
              <a:buFont typeface="Lucida Grande"/>
              <a:buChar char="●"/>
              <a:defRPr sz="1200">
                <a:solidFill>
                  <a:srgbClr val="4D4D4C"/>
                </a:solidFill>
                <a:latin typeface="Tahoma"/>
                <a:ea typeface="Tahoma"/>
                <a:cs typeface="Tahoma"/>
                <a:sym typeface="Tahoma"/>
              </a:defRPr>
            </a:pPr>
            <a:r>
              <a:rPr lang="ru-RU" sz="1400" dirty="0">
                <a:solidFill>
                  <a:schemeClr val="tx1"/>
                </a:solidFill>
                <a:latin typeface="Tahoma" panose="020B0604030504040204" pitchFamily="34" charset="0"/>
                <a:ea typeface="Tahoma" panose="020B0604030504040204" pitchFamily="34" charset="0"/>
                <a:cs typeface="Tahoma" panose="020B0604030504040204" pitchFamily="34" charset="0"/>
              </a:rPr>
              <a:t>Посчитать их будущую стоимость </a:t>
            </a:r>
            <a:endParaRPr lang="ru-RU" sz="1400" dirty="0">
              <a:solidFill>
                <a:schemeClr val="tx1"/>
              </a:solidFill>
              <a:latin typeface="Tahoma" panose="020B0604030504040204" pitchFamily="34" charset="0"/>
              <a:ea typeface="Tahoma" panose="020B0604030504040204" pitchFamily="34" charset="0"/>
              <a:cs typeface="Tahoma" panose="020B0604030504040204" pitchFamily="34" charset="0"/>
              <a:sym typeface="Calibri Light"/>
            </a:endParaRPr>
          </a:p>
          <a:p>
            <a:pPr marL="285750" indent="-285750">
              <a:lnSpc>
                <a:spcPct val="150000"/>
              </a:lnSpc>
              <a:buClr>
                <a:srgbClr val="0EBACE"/>
              </a:buClr>
              <a:buSzPct val="100000"/>
              <a:buFont typeface="Lucida Grande"/>
              <a:buChar char="●"/>
              <a:defRPr sz="1200">
                <a:solidFill>
                  <a:srgbClr val="4D4D4C"/>
                </a:solidFill>
                <a:latin typeface="Tahoma"/>
                <a:ea typeface="Tahoma"/>
                <a:cs typeface="Tahoma"/>
                <a:sym typeface="Tahoma"/>
              </a:defRPr>
            </a:pPr>
            <a:r>
              <a:rPr lang="ru-RU" sz="1400" dirty="0">
                <a:solidFill>
                  <a:schemeClr val="tx1"/>
                </a:solidFill>
                <a:latin typeface="Tahoma" panose="020B0604030504040204" pitchFamily="34" charset="0"/>
                <a:ea typeface="Tahoma" panose="020B0604030504040204" pitchFamily="34" charset="0"/>
                <a:cs typeface="Tahoma" panose="020B0604030504040204" pitchFamily="34" charset="0"/>
              </a:rPr>
              <a:t>Найти подходящий темп движения к целям</a:t>
            </a:r>
          </a:p>
          <a:p>
            <a:pPr marL="285750" indent="-285750">
              <a:lnSpc>
                <a:spcPct val="150000"/>
              </a:lnSpc>
              <a:buClr>
                <a:srgbClr val="0EBACE"/>
              </a:buClr>
              <a:buSzPct val="100000"/>
              <a:buFont typeface="Lucida Grande"/>
              <a:buChar char="●"/>
              <a:defRPr sz="1200">
                <a:solidFill>
                  <a:srgbClr val="4D4D4C"/>
                </a:solidFill>
                <a:latin typeface="Tahoma"/>
                <a:ea typeface="Tahoma"/>
                <a:cs typeface="Tahoma"/>
                <a:sym typeface="Tahoma"/>
              </a:defRPr>
            </a:pPr>
            <a:endParaRPr lang="ru-RU" sz="1400" dirty="0">
              <a:solidFill>
                <a:schemeClr val="tx1"/>
              </a:solidFill>
              <a:latin typeface="Tahoma" panose="020B0604030504040204" pitchFamily="34" charset="0"/>
              <a:ea typeface="Tahoma" panose="020B0604030504040204" pitchFamily="34" charset="0"/>
              <a:cs typeface="Tahoma" panose="020B0604030504040204" pitchFamily="34" charset="0"/>
            </a:endParaRPr>
          </a:p>
          <a:p>
            <a:pPr marL="285750" indent="-285750" algn="ctr">
              <a:lnSpc>
                <a:spcPct val="150000"/>
              </a:lnSpc>
              <a:defRPr sz="1200">
                <a:latin typeface="Calibri Light"/>
                <a:ea typeface="Calibri Light"/>
                <a:cs typeface="Calibri Light"/>
                <a:sym typeface="Calibri Light"/>
              </a:defRPr>
            </a:pPr>
            <a:endParaRPr lang="ru-RU" sz="1400" dirty="0">
              <a:solidFill>
                <a:schemeClr val="tx1"/>
              </a:solidFill>
              <a:latin typeface="Tahoma" panose="020B0604030504040204" pitchFamily="34" charset="0"/>
              <a:ea typeface="Tahoma" panose="020B0604030504040204" pitchFamily="34" charset="0"/>
              <a:cs typeface="Tahoma" panose="020B0604030504040204" pitchFamily="34" charset="0"/>
            </a:endParaRPr>
          </a:p>
          <a:p>
            <a:pPr marL="285750" indent="-285750" algn="ctr">
              <a:lnSpc>
                <a:spcPct val="150000"/>
              </a:lnSpc>
              <a:defRPr sz="1200">
                <a:latin typeface="Calibri Light"/>
                <a:ea typeface="Calibri Light"/>
                <a:cs typeface="Calibri Light"/>
                <a:sym typeface="Calibri Light"/>
              </a:defRPr>
            </a:pPr>
            <a:r>
              <a:rPr lang="ru-RU" sz="1200" dirty="0">
                <a:solidFill>
                  <a:schemeClr val="tx1"/>
                </a:solidFill>
                <a:latin typeface="Tahoma" panose="020B0604030504040204" pitchFamily="34" charset="0"/>
                <a:ea typeface="Tahoma" panose="020B0604030504040204" pitchFamily="34" charset="0"/>
                <a:cs typeface="Tahoma" panose="020B0604030504040204" pitchFamily="34" charset="0"/>
              </a:rPr>
              <a:t>Спланируйте свой бюджет: на год, а потом ближайший месяц и неделю – это поможет определить границы дозволенного для бюджета</a:t>
            </a:r>
            <a:r>
              <a:rPr lang="ru-RU" sz="1200" dirty="0">
                <a:solidFill>
                  <a:schemeClr val="tx1"/>
                </a:solidFill>
                <a:latin typeface="Tahoma" panose="020B0604030504040204" pitchFamily="34" charset="0"/>
                <a:ea typeface="Tahoma" panose="020B0604030504040204" pitchFamily="34" charset="0"/>
                <a:cs typeface="Tahoma" panose="020B0604030504040204" pitchFamily="34" charset="0"/>
                <a:sym typeface="Tahoma"/>
              </a:rPr>
              <a:t> </a:t>
            </a:r>
          </a:p>
        </p:txBody>
      </p:sp>
      <p:sp>
        <p:nvSpPr>
          <p:cNvPr id="8" name="Shape 281"/>
          <p:cNvSpPr/>
          <p:nvPr/>
        </p:nvSpPr>
        <p:spPr>
          <a:xfrm>
            <a:off x="166255" y="4350423"/>
            <a:ext cx="2527526" cy="276995"/>
          </a:xfrm>
          <a:prstGeom prst="rect">
            <a:avLst/>
          </a:prstGeom>
          <a:ln w="12700">
            <a:miter lim="400000"/>
          </a:ln>
          <a:extLst>
            <a:ext uri="{C572A759-6A51-4108-AA02-DFA0A04FC94B}">
              <ma14:wrappingTextBoxFlag xmlns:ma14="http://schemas.microsoft.com/office/mac/drawingml/2011/main" xmlns="" val="1"/>
            </a:ext>
          </a:extLst>
        </p:spPr>
        <p:txBody>
          <a:bodyPr wrap="square" lIns="45718" tIns="45718" rIns="45718" bIns="45718" anchor="b">
            <a:spAutoFit/>
          </a:bodyPr>
          <a:lstStyle>
            <a:lvl1pPr algn="ctr">
              <a:defRPr sz="1200">
                <a:solidFill>
                  <a:srgbClr val="808080"/>
                </a:solidFill>
                <a:latin typeface="Tahoma"/>
                <a:ea typeface="Tahoma"/>
                <a:cs typeface="Tahoma"/>
                <a:sym typeface="Tahoma"/>
              </a:defRPr>
            </a:lvl1pPr>
          </a:lstStyle>
          <a:p>
            <a:r>
              <a:rPr dirty="0"/>
              <a:t>ЛФП – </a:t>
            </a:r>
            <a:r>
              <a:rPr dirty="0" err="1"/>
              <a:t>план</a:t>
            </a:r>
            <a:r>
              <a:rPr dirty="0"/>
              <a:t> / </a:t>
            </a:r>
            <a:r>
              <a:rPr dirty="0" err="1"/>
              <a:t>факт</a:t>
            </a:r>
            <a:endParaRPr dirty="0"/>
          </a:p>
        </p:txBody>
      </p:sp>
      <p:sp>
        <p:nvSpPr>
          <p:cNvPr id="9" name="Shape 284"/>
          <p:cNvSpPr/>
          <p:nvPr/>
        </p:nvSpPr>
        <p:spPr>
          <a:xfrm>
            <a:off x="2853335" y="2236875"/>
            <a:ext cx="5255490" cy="674027"/>
          </a:xfrm>
          <a:prstGeom prst="rect">
            <a:avLst/>
          </a:prstGeom>
          <a:ln w="12700">
            <a:miter lim="400000"/>
          </a:ln>
          <a:extLst>
            <a:ext uri="{C572A759-6A51-4108-AA02-DFA0A04FC94B}">
              <ma14:wrappingTextBoxFlag xmlns:ma14="http://schemas.microsoft.com/office/mac/drawingml/2011/main" xmlns="" val="1"/>
            </a:ext>
          </a:extLst>
        </p:spPr>
        <p:txBody>
          <a:bodyPr wrap="square" lIns="45718" tIns="45718" rIns="45718" bIns="45718">
            <a:spAutoFit/>
          </a:bodyPr>
          <a:lstStyle>
            <a:lvl1pPr>
              <a:lnSpc>
                <a:spcPct val="90000"/>
              </a:lnSpc>
              <a:defRPr sz="1200">
                <a:solidFill>
                  <a:srgbClr val="4D4D4C"/>
                </a:solidFill>
                <a:latin typeface="Tahoma"/>
                <a:ea typeface="Tahoma"/>
                <a:cs typeface="Tahoma"/>
                <a:sym typeface="Tahoma"/>
              </a:defRPr>
            </a:lvl1pPr>
          </a:lstStyle>
          <a:p>
            <a:r>
              <a:rPr lang="ru-RU" sz="1400" dirty="0">
                <a:latin typeface="Tahoma" panose="020B0604030504040204" pitchFamily="34" charset="0"/>
                <a:ea typeface="Tahoma" panose="020B0604030504040204" pitchFamily="34" charset="0"/>
                <a:cs typeface="Tahoma" panose="020B0604030504040204" pitchFamily="34" charset="0"/>
              </a:rPr>
              <a:t>ЛФП - это ваша личная финансовая стратегия, индивидуальный план движения к вашим личным финансовым целям. </a:t>
            </a:r>
          </a:p>
        </p:txBody>
      </p:sp>
    </p:spTree>
    <p:extLst>
      <p:ext uri="{BB962C8B-B14F-4D97-AF65-F5344CB8AC3E}">
        <p14:creationId xmlns:p14="http://schemas.microsoft.com/office/powerpoint/2010/main" xmlns="" val="257145711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503"/>
        <p:cNvGrpSpPr/>
        <p:nvPr/>
      </p:nvGrpSpPr>
      <p:grpSpPr>
        <a:xfrm>
          <a:off x="0" y="0"/>
          <a:ext cx="0" cy="0"/>
          <a:chOff x="0" y="0"/>
          <a:chExt cx="0" cy="0"/>
        </a:xfrm>
      </p:grpSpPr>
      <p:sp>
        <p:nvSpPr>
          <p:cNvPr id="505" name="Shape 505"/>
          <p:cNvSpPr txBox="1">
            <a:spLocks noGrp="1"/>
          </p:cNvSpPr>
          <p:nvPr>
            <p:ph type="sldNum" idx="4294967295"/>
          </p:nvPr>
        </p:nvSpPr>
        <p:spPr>
          <a:xfrm>
            <a:off x="8057498" y="6186847"/>
            <a:ext cx="681454" cy="344464"/>
          </a:xfrm>
          <a:prstGeom prst="rect">
            <a:avLst/>
          </a:prstGeom>
          <a:noFill/>
          <a:ln>
            <a:noFill/>
          </a:ln>
        </p:spPr>
        <p:txBody>
          <a:bodyPr spcFirstLastPara="1" wrap="square" lIns="85142" tIns="42561" rIns="85142" bIns="42561" anchor="ctr" anchorCtr="0">
            <a:noAutofit/>
          </a:bodyPr>
          <a:lstStyle/>
          <a:p>
            <a:fld id="{00000000-1234-1234-1234-123412341234}" type="slidenum">
              <a:rPr lang="ru-RU" sz="1112">
                <a:solidFill>
                  <a:srgbClr val="00909B"/>
                </a:solidFill>
                <a:latin typeface="Tahoma"/>
                <a:ea typeface="Tahoma"/>
                <a:cs typeface="Tahoma"/>
                <a:sym typeface="Tahoma"/>
              </a:rPr>
              <a:pPr/>
              <a:t>16</a:t>
            </a:fld>
            <a:endParaRPr sz="1112" dirty="0">
              <a:solidFill>
                <a:srgbClr val="00909B"/>
              </a:solidFill>
              <a:latin typeface="Tahoma"/>
              <a:ea typeface="Tahoma"/>
              <a:cs typeface="Tahoma"/>
              <a:sym typeface="Tahoma"/>
            </a:endParaRPr>
          </a:p>
        </p:txBody>
      </p:sp>
      <p:sp>
        <p:nvSpPr>
          <p:cNvPr id="14" name="Заголовок 1"/>
          <p:cNvSpPr txBox="1">
            <a:spLocks/>
          </p:cNvSpPr>
          <p:nvPr/>
        </p:nvSpPr>
        <p:spPr>
          <a:xfrm>
            <a:off x="335515" y="1428241"/>
            <a:ext cx="8686800" cy="455256"/>
          </a:xfrm>
          <a:prstGeom prst="rect">
            <a:avLst/>
          </a:prstGeom>
        </p:spPr>
        <p:txBody>
          <a:bodyPr lIns="85165" tIns="42582" rIns="85165" bIns="42582"/>
          <a:lstStyle>
            <a:lvl1pPr algn="l" defTabSz="497754" rtl="0" eaLnBrk="1" latinLnBrk="0" hangingPunct="1">
              <a:spcBef>
                <a:spcPct val="0"/>
              </a:spcBef>
              <a:buNone/>
              <a:defRPr sz="2000" b="1" kern="1200">
                <a:solidFill>
                  <a:schemeClr val="tx1">
                    <a:lumMod val="75000"/>
                    <a:lumOff val="25000"/>
                  </a:schemeClr>
                </a:solidFill>
                <a:latin typeface="Tahoma"/>
                <a:ea typeface="+mj-ea"/>
                <a:cs typeface="+mj-cs"/>
              </a:defRPr>
            </a:lvl1pPr>
          </a:lstStyle>
          <a:p>
            <a:r>
              <a:rPr lang="ru-RU" sz="2053" b="0" dirty="0">
                <a:solidFill>
                  <a:srgbClr val="4CAF90"/>
                </a:solidFill>
              </a:rPr>
              <a:t>Шаг 3. Контроль</a:t>
            </a:r>
          </a:p>
        </p:txBody>
      </p:sp>
      <p:sp>
        <p:nvSpPr>
          <p:cNvPr id="3" name="TextBox 2">
            <a:extLst>
              <a:ext uri="{FF2B5EF4-FFF2-40B4-BE49-F238E27FC236}">
                <a16:creationId xmlns:a16="http://schemas.microsoft.com/office/drawing/2014/main" xmlns="" id="{BD102F2F-FBCA-114A-B93F-E59D112DDB7B}"/>
              </a:ext>
            </a:extLst>
          </p:cNvPr>
          <p:cNvSpPr txBox="1"/>
          <p:nvPr/>
        </p:nvSpPr>
        <p:spPr>
          <a:xfrm>
            <a:off x="0" y="1048012"/>
            <a:ext cx="9180718" cy="230512"/>
          </a:xfrm>
          <a:prstGeom prst="rect">
            <a:avLst/>
          </a:prstGeom>
          <a:noFill/>
        </p:spPr>
        <p:txBody>
          <a:bodyPr wrap="none" rtlCol="0">
            <a:spAutoFit/>
          </a:bodyPr>
          <a:lstStyle/>
          <a:p>
            <a:r>
              <a:rPr lang="ru-RU" sz="898" dirty="0">
                <a:solidFill>
                  <a:srgbClr val="4CAF90"/>
                </a:solidFill>
              </a:rPr>
              <a:t>0000011111000000  0000011100001010101010101010000010101010101011111    00001111001011111000000101010101.     111111111 0000.   00 00 0 0 0 01111110000101010101000000101</a:t>
            </a:r>
          </a:p>
        </p:txBody>
      </p:sp>
      <p:sp>
        <p:nvSpPr>
          <p:cNvPr id="10" name="Shape 292"/>
          <p:cNvSpPr/>
          <p:nvPr/>
        </p:nvSpPr>
        <p:spPr>
          <a:xfrm>
            <a:off x="3815588" y="1909407"/>
            <a:ext cx="4582637" cy="4358112"/>
          </a:xfrm>
          <a:prstGeom prst="rect">
            <a:avLst/>
          </a:prstGeom>
          <a:ln w="12700">
            <a:miter lim="400000"/>
          </a:ln>
          <a:extLst>
            <a:ext uri="{C572A759-6A51-4108-AA02-DFA0A04FC94B}">
              <ma14:wrappingTextBoxFlag xmlns:ma14="http://schemas.microsoft.com/office/mac/drawingml/2011/main" xmlns="" val="1"/>
            </a:ext>
          </a:extLst>
        </p:spPr>
        <p:txBody>
          <a:bodyPr wrap="square" lIns="45718" tIns="45718" rIns="45718" bIns="45718">
            <a:spAutoFit/>
          </a:bodyPr>
          <a:lstStyle/>
          <a:p>
            <a:pPr marL="285750" indent="-285750" algn="ctr">
              <a:lnSpc>
                <a:spcPct val="150000"/>
              </a:lnSpc>
              <a:defRPr sz="1200">
                <a:solidFill>
                  <a:srgbClr val="4D4D4C"/>
                </a:solidFill>
                <a:latin typeface="Tahoma"/>
                <a:ea typeface="Tahoma"/>
                <a:cs typeface="Tahoma"/>
                <a:sym typeface="Tahoma"/>
              </a:defRPr>
            </a:pPr>
            <a:r>
              <a:rPr lang="ru-RU" sz="1400" dirty="0"/>
              <a:t>Данные о доходах и расходах и финансовый план – основа для принятия взвешенных решений. </a:t>
            </a:r>
          </a:p>
          <a:p>
            <a:pPr marL="285750" indent="-285750" algn="ctr">
              <a:lnSpc>
                <a:spcPct val="150000"/>
              </a:lnSpc>
              <a:defRPr sz="1200">
                <a:solidFill>
                  <a:srgbClr val="4D4D4C"/>
                </a:solidFill>
                <a:latin typeface="Tahoma"/>
                <a:ea typeface="Tahoma"/>
                <a:cs typeface="Tahoma"/>
                <a:sym typeface="Tahoma"/>
              </a:defRPr>
            </a:pPr>
            <a:r>
              <a:rPr lang="ru-RU" sz="1400" dirty="0"/>
              <a:t>Их можно разделить на:</a:t>
            </a:r>
          </a:p>
          <a:p>
            <a:pPr marL="1657350" lvl="3" indent="-285750">
              <a:lnSpc>
                <a:spcPct val="150000"/>
              </a:lnSpc>
              <a:buClr>
                <a:srgbClr val="0EBACE"/>
              </a:buClr>
              <a:buSzPct val="100000"/>
              <a:buFont typeface="Lucida Grande"/>
              <a:buChar char="●"/>
              <a:defRPr sz="1200">
                <a:solidFill>
                  <a:srgbClr val="4D4D4C"/>
                </a:solidFill>
                <a:latin typeface="Tahoma"/>
                <a:ea typeface="Tahoma"/>
                <a:cs typeface="Tahoma"/>
                <a:sym typeface="Tahoma"/>
              </a:defRPr>
            </a:pPr>
            <a:r>
              <a:rPr lang="ru-RU" sz="1400" dirty="0"/>
              <a:t>Спонтанные</a:t>
            </a:r>
          </a:p>
          <a:p>
            <a:pPr marL="1657350" lvl="3" indent="-285750">
              <a:lnSpc>
                <a:spcPct val="150000"/>
              </a:lnSpc>
              <a:buClr>
                <a:srgbClr val="0EBACE"/>
              </a:buClr>
              <a:buSzPct val="100000"/>
              <a:buFont typeface="Lucida Grande"/>
              <a:buChar char="●"/>
              <a:defRPr sz="1200">
                <a:solidFill>
                  <a:srgbClr val="4D4D4C"/>
                </a:solidFill>
                <a:latin typeface="Tahoma"/>
                <a:ea typeface="Tahoma"/>
                <a:cs typeface="Tahoma"/>
                <a:sym typeface="Tahoma"/>
              </a:defRPr>
            </a:pPr>
            <a:r>
              <a:rPr lang="ru-RU" sz="1400" dirty="0"/>
              <a:t>Осознанные</a:t>
            </a:r>
          </a:p>
          <a:p>
            <a:pPr lvl="3" indent="1371600">
              <a:lnSpc>
                <a:spcPct val="150000"/>
              </a:lnSpc>
              <a:defRPr sz="1200">
                <a:solidFill>
                  <a:srgbClr val="4D4D4C"/>
                </a:solidFill>
                <a:latin typeface="Tahoma"/>
                <a:ea typeface="Tahoma"/>
                <a:cs typeface="Tahoma"/>
                <a:sym typeface="Tahoma"/>
              </a:defRPr>
            </a:pPr>
            <a:endParaRPr lang="ru-RU" sz="1400" dirty="0"/>
          </a:p>
          <a:p>
            <a:pPr lvl="3" indent="1371600">
              <a:lnSpc>
                <a:spcPct val="150000"/>
              </a:lnSpc>
              <a:defRPr sz="1200">
                <a:solidFill>
                  <a:srgbClr val="4D4D4C"/>
                </a:solidFill>
                <a:latin typeface="Tahoma"/>
                <a:ea typeface="Tahoma"/>
                <a:cs typeface="Tahoma"/>
                <a:sym typeface="Tahoma"/>
              </a:defRPr>
            </a:pPr>
            <a:endParaRPr lang="ru-RU" sz="1400" dirty="0"/>
          </a:p>
          <a:p>
            <a:pPr algn="ctr">
              <a:lnSpc>
                <a:spcPct val="90000"/>
              </a:lnSpc>
              <a:defRPr sz="1200" b="1">
                <a:solidFill>
                  <a:srgbClr val="0EBACE"/>
                </a:solidFill>
                <a:latin typeface="Tahoma"/>
                <a:ea typeface="Tahoma"/>
                <a:cs typeface="Tahoma"/>
                <a:sym typeface="Tahoma"/>
              </a:defRPr>
            </a:pPr>
            <a:r>
              <a:rPr lang="ru-RU" sz="1400" dirty="0">
                <a:solidFill>
                  <a:srgbClr val="4CAF90"/>
                </a:solidFill>
              </a:rPr>
              <a:t>Научитесь обращать внимание и распознавать два вида влияния:</a:t>
            </a:r>
          </a:p>
          <a:p>
            <a:pPr marL="285750" indent="-285750" algn="just">
              <a:lnSpc>
                <a:spcPct val="150000"/>
              </a:lnSpc>
              <a:buClr>
                <a:srgbClr val="0EBACE"/>
              </a:buClr>
              <a:buSzPct val="100000"/>
              <a:buFont typeface="Lucida Grande"/>
              <a:buChar char="●"/>
              <a:defRPr sz="1200">
                <a:solidFill>
                  <a:srgbClr val="4D4D4C"/>
                </a:solidFill>
                <a:latin typeface="Tahoma"/>
                <a:ea typeface="Tahoma"/>
                <a:cs typeface="Tahoma"/>
                <a:sym typeface="Tahoma"/>
              </a:defRPr>
            </a:pPr>
            <a:r>
              <a:rPr lang="ru-RU" sz="1400" dirty="0"/>
              <a:t>Приемы, которые заставляют человека купить больше товаров или услуг</a:t>
            </a:r>
          </a:p>
          <a:p>
            <a:pPr marL="285750" indent="-285750" algn="just">
              <a:lnSpc>
                <a:spcPct val="150000"/>
              </a:lnSpc>
              <a:buClr>
                <a:srgbClr val="0EBACE"/>
              </a:buClr>
              <a:buSzPct val="100000"/>
              <a:buFont typeface="Lucida Grande"/>
              <a:buChar char="●"/>
              <a:defRPr sz="1200">
                <a:solidFill>
                  <a:srgbClr val="4D4D4C"/>
                </a:solidFill>
                <a:latin typeface="Tahoma"/>
                <a:ea typeface="Tahoma"/>
                <a:cs typeface="Tahoma"/>
                <a:sym typeface="Tahoma"/>
              </a:defRPr>
            </a:pPr>
            <a:r>
              <a:rPr lang="ru-RU" sz="1400" dirty="0"/>
              <a:t>Реклама финансовых продуктов, которая может привести к дополнительным расходам при кредитовании или потерям при инвестициях</a:t>
            </a:r>
          </a:p>
        </p:txBody>
      </p:sp>
      <p:pic>
        <p:nvPicPr>
          <p:cNvPr id="11" name="image14.png"/>
          <p:cNvPicPr>
            <a:picLocks noChangeAspect="1"/>
          </p:cNvPicPr>
          <p:nvPr/>
        </p:nvPicPr>
        <p:blipFill>
          <a:blip r:embed="rId3">
            <a:extLst/>
          </a:blip>
          <a:stretch>
            <a:fillRect/>
          </a:stretch>
        </p:blipFill>
        <p:spPr>
          <a:xfrm>
            <a:off x="602923" y="2233401"/>
            <a:ext cx="2523496" cy="3367586"/>
          </a:xfrm>
          <a:prstGeom prst="rect">
            <a:avLst/>
          </a:prstGeom>
          <a:ln w="12700">
            <a:miter lim="400000"/>
          </a:ln>
        </p:spPr>
      </p:pic>
    </p:spTree>
    <p:extLst>
      <p:ext uri="{BB962C8B-B14F-4D97-AF65-F5344CB8AC3E}">
        <p14:creationId xmlns:p14="http://schemas.microsoft.com/office/powerpoint/2010/main" xmlns="" val="364149766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503"/>
        <p:cNvGrpSpPr/>
        <p:nvPr/>
      </p:nvGrpSpPr>
      <p:grpSpPr>
        <a:xfrm>
          <a:off x="0" y="0"/>
          <a:ext cx="0" cy="0"/>
          <a:chOff x="0" y="0"/>
          <a:chExt cx="0" cy="0"/>
        </a:xfrm>
      </p:grpSpPr>
      <p:sp>
        <p:nvSpPr>
          <p:cNvPr id="505" name="Shape 505"/>
          <p:cNvSpPr txBox="1">
            <a:spLocks noGrp="1"/>
          </p:cNvSpPr>
          <p:nvPr>
            <p:ph type="sldNum" idx="4294967295"/>
          </p:nvPr>
        </p:nvSpPr>
        <p:spPr>
          <a:xfrm>
            <a:off x="8057498" y="6186847"/>
            <a:ext cx="681454" cy="344464"/>
          </a:xfrm>
          <a:prstGeom prst="rect">
            <a:avLst/>
          </a:prstGeom>
          <a:noFill/>
          <a:ln>
            <a:noFill/>
          </a:ln>
        </p:spPr>
        <p:txBody>
          <a:bodyPr spcFirstLastPara="1" wrap="square" lIns="85142" tIns="42561" rIns="85142" bIns="42561" anchor="ctr" anchorCtr="0">
            <a:noAutofit/>
          </a:bodyPr>
          <a:lstStyle/>
          <a:p>
            <a:fld id="{00000000-1234-1234-1234-123412341234}" type="slidenum">
              <a:rPr lang="ru-RU" sz="1112">
                <a:solidFill>
                  <a:srgbClr val="00909B"/>
                </a:solidFill>
                <a:latin typeface="Tahoma"/>
                <a:ea typeface="Tahoma"/>
                <a:cs typeface="Tahoma"/>
                <a:sym typeface="Tahoma"/>
              </a:rPr>
              <a:pPr/>
              <a:t>17</a:t>
            </a:fld>
            <a:endParaRPr sz="1112" dirty="0">
              <a:solidFill>
                <a:srgbClr val="00909B"/>
              </a:solidFill>
              <a:latin typeface="Tahoma"/>
              <a:ea typeface="Tahoma"/>
              <a:cs typeface="Tahoma"/>
              <a:sym typeface="Tahoma"/>
            </a:endParaRPr>
          </a:p>
        </p:txBody>
      </p:sp>
      <p:sp>
        <p:nvSpPr>
          <p:cNvPr id="14" name="Заголовок 1"/>
          <p:cNvSpPr txBox="1">
            <a:spLocks/>
          </p:cNvSpPr>
          <p:nvPr/>
        </p:nvSpPr>
        <p:spPr>
          <a:xfrm>
            <a:off x="335515" y="1428241"/>
            <a:ext cx="8686800" cy="455256"/>
          </a:xfrm>
          <a:prstGeom prst="rect">
            <a:avLst/>
          </a:prstGeom>
        </p:spPr>
        <p:txBody>
          <a:bodyPr lIns="85165" tIns="42582" rIns="85165" bIns="42582"/>
          <a:lstStyle>
            <a:lvl1pPr algn="l" defTabSz="497754" rtl="0" eaLnBrk="1" latinLnBrk="0" hangingPunct="1">
              <a:spcBef>
                <a:spcPct val="0"/>
              </a:spcBef>
              <a:buNone/>
              <a:defRPr sz="2000" b="1" kern="1200">
                <a:solidFill>
                  <a:schemeClr val="tx1">
                    <a:lumMod val="75000"/>
                    <a:lumOff val="25000"/>
                  </a:schemeClr>
                </a:solidFill>
                <a:latin typeface="Tahoma"/>
                <a:ea typeface="+mj-ea"/>
                <a:cs typeface="+mj-cs"/>
              </a:defRPr>
            </a:lvl1pPr>
          </a:lstStyle>
          <a:p>
            <a:r>
              <a:rPr lang="ru-RU" sz="2053" b="0" dirty="0">
                <a:solidFill>
                  <a:srgbClr val="4CAF90"/>
                </a:solidFill>
              </a:rPr>
              <a:t>Влияние рекламы</a:t>
            </a:r>
          </a:p>
        </p:txBody>
      </p:sp>
      <p:sp>
        <p:nvSpPr>
          <p:cNvPr id="3" name="TextBox 2">
            <a:extLst>
              <a:ext uri="{FF2B5EF4-FFF2-40B4-BE49-F238E27FC236}">
                <a16:creationId xmlns:a16="http://schemas.microsoft.com/office/drawing/2014/main" xmlns="" id="{BD102F2F-FBCA-114A-B93F-E59D112DDB7B}"/>
              </a:ext>
            </a:extLst>
          </p:cNvPr>
          <p:cNvSpPr txBox="1"/>
          <p:nvPr/>
        </p:nvSpPr>
        <p:spPr>
          <a:xfrm>
            <a:off x="0" y="1048012"/>
            <a:ext cx="9180718" cy="230512"/>
          </a:xfrm>
          <a:prstGeom prst="rect">
            <a:avLst/>
          </a:prstGeom>
          <a:noFill/>
        </p:spPr>
        <p:txBody>
          <a:bodyPr wrap="none" rtlCol="0">
            <a:spAutoFit/>
          </a:bodyPr>
          <a:lstStyle/>
          <a:p>
            <a:r>
              <a:rPr lang="ru-RU" sz="898" dirty="0">
                <a:solidFill>
                  <a:srgbClr val="4CAF90"/>
                </a:solidFill>
              </a:rPr>
              <a:t>0000011111000000  0000011100001010101010101010000010101010101011111    00001111001011111000000101010101.     111111111 0000.   00 00 0 0 0 01111110000101010101000000101</a:t>
            </a:r>
          </a:p>
        </p:txBody>
      </p:sp>
      <p:sp>
        <p:nvSpPr>
          <p:cNvPr id="7" name="Shape 302"/>
          <p:cNvSpPr/>
          <p:nvPr/>
        </p:nvSpPr>
        <p:spPr>
          <a:xfrm>
            <a:off x="3288145" y="1638947"/>
            <a:ext cx="5569529" cy="4616644"/>
          </a:xfrm>
          <a:prstGeom prst="rect">
            <a:avLst/>
          </a:prstGeom>
          <a:ln w="12700">
            <a:miter lim="400000"/>
          </a:ln>
          <a:extLst>
            <a:ext uri="{C572A759-6A51-4108-AA02-DFA0A04FC94B}">
              <ma14:wrappingTextBoxFlag xmlns:ma14="http://schemas.microsoft.com/office/mac/drawingml/2011/main" xmlns="" val="1"/>
            </a:ext>
          </a:extLst>
        </p:spPr>
        <p:txBody>
          <a:bodyPr wrap="square" lIns="45718" tIns="45718" rIns="45718" bIns="45718">
            <a:spAutoFit/>
          </a:bodyPr>
          <a:lstStyle/>
          <a:p>
            <a:pPr marL="285750" indent="-285750" algn="just">
              <a:lnSpc>
                <a:spcPct val="150000"/>
              </a:lnSpc>
              <a:buClr>
                <a:srgbClr val="0EBACE"/>
              </a:buClr>
              <a:buSzPct val="100000"/>
              <a:buFont typeface="Lucida Grande"/>
              <a:buChar char="●"/>
              <a:defRPr sz="1200">
                <a:solidFill>
                  <a:srgbClr val="4D4D4C"/>
                </a:solidFill>
                <a:latin typeface="Tahoma"/>
                <a:ea typeface="Tahoma"/>
                <a:cs typeface="Tahoma"/>
                <a:sym typeface="Tahoma"/>
              </a:defRPr>
            </a:pPr>
            <a:r>
              <a:rPr lang="ru-RU" sz="1400" dirty="0">
                <a:latin typeface="Tahoma" panose="020B0604030504040204" pitchFamily="34" charset="0"/>
                <a:ea typeface="Tahoma" panose="020B0604030504040204" pitchFamily="34" charset="0"/>
                <a:cs typeface="Tahoma" panose="020B0604030504040204" pitchFamily="34" charset="0"/>
              </a:rPr>
              <a:t>Скидки, распродажи, ликвидации и «зачеркнутые цены» часто «помогают» купить больше, чем реально запланировано. В рекламе - недорогие товары для привлечения в магазин, но наценка на другие может быть выше.</a:t>
            </a:r>
            <a:endParaRPr lang="ru-RU" sz="1400" dirty="0">
              <a:latin typeface="Tahoma" panose="020B0604030504040204" pitchFamily="34" charset="0"/>
              <a:ea typeface="Tahoma" panose="020B0604030504040204" pitchFamily="34" charset="0"/>
              <a:cs typeface="Tahoma" panose="020B0604030504040204" pitchFamily="34" charset="0"/>
              <a:sym typeface="Calibri Light"/>
            </a:endParaRPr>
          </a:p>
          <a:p>
            <a:pPr marL="285750" indent="-285750" algn="just">
              <a:lnSpc>
                <a:spcPct val="150000"/>
              </a:lnSpc>
              <a:buClr>
                <a:srgbClr val="0EBACE"/>
              </a:buClr>
              <a:buSzPct val="100000"/>
              <a:buFont typeface="Lucida Grande"/>
              <a:buChar char="●"/>
              <a:defRPr sz="1200">
                <a:solidFill>
                  <a:srgbClr val="4D4D4C"/>
                </a:solidFill>
                <a:latin typeface="Tahoma"/>
                <a:ea typeface="Tahoma"/>
                <a:cs typeface="Tahoma"/>
                <a:sym typeface="Tahoma"/>
              </a:defRPr>
            </a:pPr>
            <a:r>
              <a:rPr lang="ru-RU" sz="1400" dirty="0">
                <a:latin typeface="Tahoma" panose="020B0604030504040204" pitchFamily="34" charset="0"/>
                <a:ea typeface="Tahoma" panose="020B0604030504040204" pitchFamily="34" charset="0"/>
                <a:cs typeface="Tahoma" panose="020B0604030504040204" pitchFamily="34" charset="0"/>
              </a:rPr>
              <a:t>Клубные и </a:t>
            </a:r>
            <a:r>
              <a:rPr lang="ru-RU" sz="1400" dirty="0" err="1">
                <a:latin typeface="Tahoma" panose="020B0604030504040204" pitchFamily="34" charset="0"/>
                <a:ea typeface="Tahoma" panose="020B0604030504040204" pitchFamily="34" charset="0"/>
                <a:cs typeface="Tahoma" panose="020B0604030504040204" pitchFamily="34" charset="0"/>
              </a:rPr>
              <a:t>скидочные</a:t>
            </a:r>
            <a:r>
              <a:rPr lang="ru-RU" sz="1400" dirty="0">
                <a:latin typeface="Tahoma" panose="020B0604030504040204" pitchFamily="34" charset="0"/>
                <a:ea typeface="Tahoma" panose="020B0604030504040204" pitchFamily="34" charset="0"/>
                <a:cs typeface="Tahoma" panose="020B0604030504040204" pitchFamily="34" charset="0"/>
              </a:rPr>
              <a:t> карты, чтобы клиенты совершали покупки чаще, чем планировали</a:t>
            </a:r>
          </a:p>
          <a:p>
            <a:pPr marL="285750" indent="-285750" algn="just">
              <a:lnSpc>
                <a:spcPct val="150000"/>
              </a:lnSpc>
              <a:buClr>
                <a:srgbClr val="0EBACE"/>
              </a:buClr>
              <a:buSzPct val="100000"/>
              <a:buFont typeface="Lucida Grande"/>
              <a:buChar char="●"/>
              <a:defRPr sz="1200">
                <a:solidFill>
                  <a:srgbClr val="4D4D4C"/>
                </a:solidFill>
                <a:latin typeface="Tahoma"/>
                <a:ea typeface="Tahoma"/>
                <a:cs typeface="Tahoma"/>
                <a:sym typeface="Tahoma"/>
              </a:defRPr>
            </a:pPr>
            <a:r>
              <a:rPr lang="ru-RU" sz="1400" dirty="0">
                <a:latin typeface="Tahoma" panose="020B0604030504040204" pitchFamily="34" charset="0"/>
                <a:ea typeface="Tahoma" panose="020B0604030504040204" pitchFamily="34" charset="0"/>
                <a:cs typeface="Tahoma" panose="020B0604030504040204" pitchFamily="34" charset="0"/>
              </a:rPr>
              <a:t>«Подарочные сертификаты»: выбирая какие- либо товары или услуги на полученный от родных, друзей или коллег сертификат, легко вдобавок взять что- то еще сверх суммы сертификата</a:t>
            </a:r>
          </a:p>
          <a:p>
            <a:pPr marL="285750" indent="-285750" algn="just">
              <a:lnSpc>
                <a:spcPct val="150000"/>
              </a:lnSpc>
              <a:buClr>
                <a:srgbClr val="0EBACE"/>
              </a:buClr>
              <a:buSzPct val="100000"/>
              <a:buFont typeface="Lucida Grande"/>
              <a:buChar char="●"/>
              <a:defRPr sz="1200">
                <a:solidFill>
                  <a:srgbClr val="4D4D4C"/>
                </a:solidFill>
                <a:latin typeface="Tahoma"/>
                <a:ea typeface="Tahoma"/>
                <a:cs typeface="Tahoma"/>
                <a:sym typeface="Tahoma"/>
              </a:defRPr>
            </a:pPr>
            <a:r>
              <a:rPr lang="ru-RU" sz="1400" dirty="0">
                <a:latin typeface="Tahoma" panose="020B0604030504040204" pitchFamily="34" charset="0"/>
                <a:ea typeface="Tahoma" panose="020B0604030504040204" pitchFamily="34" charset="0"/>
                <a:cs typeface="Tahoma" panose="020B0604030504040204" pitchFamily="34" charset="0"/>
              </a:rPr>
              <a:t>Менеджеры по продажам (или интернет-магазин) рекомендуют приобрести более дорогой товар, предлагают сопутствующие товары, аксессуары</a:t>
            </a:r>
          </a:p>
        </p:txBody>
      </p:sp>
      <p:pic>
        <p:nvPicPr>
          <p:cNvPr id="8" name="image15.png"/>
          <p:cNvPicPr>
            <a:picLocks noChangeAspect="1"/>
          </p:cNvPicPr>
          <p:nvPr/>
        </p:nvPicPr>
        <p:blipFill>
          <a:blip r:embed="rId3">
            <a:extLst/>
          </a:blip>
          <a:stretch>
            <a:fillRect/>
          </a:stretch>
        </p:blipFill>
        <p:spPr>
          <a:xfrm>
            <a:off x="335515" y="1808528"/>
            <a:ext cx="2677284" cy="2504854"/>
          </a:xfrm>
          <a:prstGeom prst="rect">
            <a:avLst/>
          </a:prstGeom>
          <a:ln w="12700">
            <a:miter lim="400000"/>
          </a:ln>
        </p:spPr>
      </p:pic>
    </p:spTree>
    <p:extLst>
      <p:ext uri="{BB962C8B-B14F-4D97-AF65-F5344CB8AC3E}">
        <p14:creationId xmlns:p14="http://schemas.microsoft.com/office/powerpoint/2010/main" xmlns="" val="385859544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503"/>
        <p:cNvGrpSpPr/>
        <p:nvPr/>
      </p:nvGrpSpPr>
      <p:grpSpPr>
        <a:xfrm>
          <a:off x="0" y="0"/>
          <a:ext cx="0" cy="0"/>
          <a:chOff x="0" y="0"/>
          <a:chExt cx="0" cy="0"/>
        </a:xfrm>
      </p:grpSpPr>
      <p:sp>
        <p:nvSpPr>
          <p:cNvPr id="505" name="Shape 505"/>
          <p:cNvSpPr txBox="1">
            <a:spLocks noGrp="1"/>
          </p:cNvSpPr>
          <p:nvPr>
            <p:ph type="sldNum" idx="4294967295"/>
          </p:nvPr>
        </p:nvSpPr>
        <p:spPr>
          <a:xfrm>
            <a:off x="8057498" y="6186847"/>
            <a:ext cx="681454" cy="344464"/>
          </a:xfrm>
          <a:prstGeom prst="rect">
            <a:avLst/>
          </a:prstGeom>
          <a:noFill/>
          <a:ln>
            <a:noFill/>
          </a:ln>
        </p:spPr>
        <p:txBody>
          <a:bodyPr spcFirstLastPara="1" wrap="square" lIns="85142" tIns="42561" rIns="85142" bIns="42561" anchor="ctr" anchorCtr="0">
            <a:noAutofit/>
          </a:bodyPr>
          <a:lstStyle/>
          <a:p>
            <a:fld id="{00000000-1234-1234-1234-123412341234}" type="slidenum">
              <a:rPr lang="ru-RU" sz="1112">
                <a:solidFill>
                  <a:srgbClr val="00909B"/>
                </a:solidFill>
                <a:latin typeface="Tahoma"/>
                <a:ea typeface="Tahoma"/>
                <a:cs typeface="Tahoma"/>
                <a:sym typeface="Tahoma"/>
              </a:rPr>
              <a:pPr/>
              <a:t>18</a:t>
            </a:fld>
            <a:endParaRPr sz="1112" dirty="0">
              <a:solidFill>
                <a:srgbClr val="00909B"/>
              </a:solidFill>
              <a:latin typeface="Tahoma"/>
              <a:ea typeface="Tahoma"/>
              <a:cs typeface="Tahoma"/>
              <a:sym typeface="Tahoma"/>
            </a:endParaRPr>
          </a:p>
        </p:txBody>
      </p:sp>
      <p:sp>
        <p:nvSpPr>
          <p:cNvPr id="14" name="Заголовок 1"/>
          <p:cNvSpPr txBox="1">
            <a:spLocks/>
          </p:cNvSpPr>
          <p:nvPr/>
        </p:nvSpPr>
        <p:spPr>
          <a:xfrm>
            <a:off x="335515" y="1428241"/>
            <a:ext cx="8686800" cy="455256"/>
          </a:xfrm>
          <a:prstGeom prst="rect">
            <a:avLst/>
          </a:prstGeom>
        </p:spPr>
        <p:txBody>
          <a:bodyPr lIns="85165" tIns="42582" rIns="85165" bIns="42582"/>
          <a:lstStyle>
            <a:lvl1pPr algn="l" defTabSz="497754" rtl="0" eaLnBrk="1" latinLnBrk="0" hangingPunct="1">
              <a:spcBef>
                <a:spcPct val="0"/>
              </a:spcBef>
              <a:buNone/>
              <a:defRPr sz="2000" b="1" kern="1200">
                <a:solidFill>
                  <a:schemeClr val="tx1">
                    <a:lumMod val="75000"/>
                    <a:lumOff val="25000"/>
                  </a:schemeClr>
                </a:solidFill>
                <a:latin typeface="Tahoma"/>
                <a:ea typeface="+mj-ea"/>
                <a:cs typeface="+mj-cs"/>
              </a:defRPr>
            </a:lvl1pPr>
          </a:lstStyle>
          <a:p>
            <a:r>
              <a:rPr lang="ru-RU" sz="2053" b="0" dirty="0">
                <a:solidFill>
                  <a:srgbClr val="4CAF90"/>
                </a:solidFill>
              </a:rPr>
              <a:t>Влияние рекламы</a:t>
            </a:r>
          </a:p>
        </p:txBody>
      </p:sp>
      <p:sp>
        <p:nvSpPr>
          <p:cNvPr id="3" name="TextBox 2">
            <a:extLst>
              <a:ext uri="{FF2B5EF4-FFF2-40B4-BE49-F238E27FC236}">
                <a16:creationId xmlns:a16="http://schemas.microsoft.com/office/drawing/2014/main" xmlns="" id="{BD102F2F-FBCA-114A-B93F-E59D112DDB7B}"/>
              </a:ext>
            </a:extLst>
          </p:cNvPr>
          <p:cNvSpPr txBox="1"/>
          <p:nvPr/>
        </p:nvSpPr>
        <p:spPr>
          <a:xfrm>
            <a:off x="0" y="1048012"/>
            <a:ext cx="9180718" cy="230512"/>
          </a:xfrm>
          <a:prstGeom prst="rect">
            <a:avLst/>
          </a:prstGeom>
          <a:noFill/>
        </p:spPr>
        <p:txBody>
          <a:bodyPr wrap="none" rtlCol="0">
            <a:spAutoFit/>
          </a:bodyPr>
          <a:lstStyle/>
          <a:p>
            <a:r>
              <a:rPr lang="ru-RU" sz="898" dirty="0">
                <a:solidFill>
                  <a:srgbClr val="4CAF90"/>
                </a:solidFill>
              </a:rPr>
              <a:t>0000011111000000  0000011100001010101010101010000010101010101011111    00001111001011111000000101010101.     111111111 0000.   00 00 0 0 0 01111110000101010101000000101</a:t>
            </a:r>
          </a:p>
        </p:txBody>
      </p:sp>
      <p:sp>
        <p:nvSpPr>
          <p:cNvPr id="9" name="Shape 312"/>
          <p:cNvSpPr/>
          <p:nvPr/>
        </p:nvSpPr>
        <p:spPr>
          <a:xfrm>
            <a:off x="3454400" y="1883497"/>
            <a:ext cx="5394035" cy="2354487"/>
          </a:xfrm>
          <a:prstGeom prst="rect">
            <a:avLst/>
          </a:prstGeom>
          <a:ln w="12700">
            <a:miter lim="400000"/>
          </a:ln>
          <a:extLst>
            <a:ext uri="{C572A759-6A51-4108-AA02-DFA0A04FC94B}">
              <ma14:wrappingTextBoxFlag xmlns:ma14="http://schemas.microsoft.com/office/mac/drawingml/2011/main" xmlns="" val="1"/>
            </a:ext>
          </a:extLst>
        </p:spPr>
        <p:txBody>
          <a:bodyPr wrap="square" lIns="45718" tIns="45718" rIns="45718" bIns="45718">
            <a:spAutoFit/>
          </a:bodyPr>
          <a:lstStyle/>
          <a:p>
            <a:pPr marL="285750" indent="-285750" algn="ctr">
              <a:lnSpc>
                <a:spcPct val="150000"/>
              </a:lnSpc>
              <a:defRPr sz="1200" b="1">
                <a:solidFill>
                  <a:srgbClr val="0EBACE"/>
                </a:solidFill>
                <a:latin typeface="Tahoma"/>
                <a:ea typeface="Tahoma"/>
                <a:cs typeface="Tahoma"/>
                <a:sym typeface="Tahoma"/>
              </a:defRPr>
            </a:pPr>
            <a:r>
              <a:rPr lang="ru-RU" sz="1400" dirty="0">
                <a:latin typeface="Tahoma" panose="020B0604030504040204" pitchFamily="34" charset="0"/>
                <a:ea typeface="Tahoma" panose="020B0604030504040204" pitchFamily="34" charset="0"/>
                <a:cs typeface="Tahoma" panose="020B0604030504040204" pitchFamily="34" charset="0"/>
              </a:rPr>
              <a:t> </a:t>
            </a:r>
            <a:r>
              <a:rPr lang="ru-RU" sz="1400" dirty="0">
                <a:solidFill>
                  <a:srgbClr val="4CAF90"/>
                </a:solidFill>
                <a:latin typeface="Tahoma" panose="020B0604030504040204" pitchFamily="34" charset="0"/>
                <a:ea typeface="Tahoma" panose="020B0604030504040204" pitchFamily="34" charset="0"/>
                <a:cs typeface="Tahoma" panose="020B0604030504040204" pitchFamily="34" charset="0"/>
              </a:rPr>
              <a:t>Использование финансовых услуг</a:t>
            </a:r>
          </a:p>
          <a:p>
            <a:pPr marL="285750" indent="-285750" algn="just">
              <a:lnSpc>
                <a:spcPct val="150000"/>
              </a:lnSpc>
              <a:buClr>
                <a:srgbClr val="0EBACE"/>
              </a:buClr>
              <a:buSzPct val="100000"/>
              <a:buFont typeface="Lucida Grande"/>
              <a:buChar char="●"/>
              <a:defRPr sz="1200">
                <a:solidFill>
                  <a:srgbClr val="4D4D4C"/>
                </a:solidFill>
                <a:latin typeface="Tahoma"/>
                <a:ea typeface="Tahoma"/>
                <a:cs typeface="Tahoma"/>
                <a:sym typeface="Tahoma"/>
              </a:defRPr>
            </a:pPr>
            <a:r>
              <a:rPr lang="ru-RU" sz="1400" dirty="0">
                <a:latin typeface="Tahoma" panose="020B0604030504040204" pitchFamily="34" charset="0"/>
                <a:ea typeface="Tahoma" panose="020B0604030504040204" pitchFamily="34" charset="0"/>
                <a:cs typeface="Tahoma" panose="020B0604030504040204" pitchFamily="34" charset="0"/>
              </a:rPr>
              <a:t>Занижение реальной ставки по кредитам, сокрытие дополнительных расходов в виде страхования заемщика и/или различных комиссий.</a:t>
            </a:r>
          </a:p>
          <a:p>
            <a:pPr marL="285750" indent="-285750" algn="just">
              <a:lnSpc>
                <a:spcPct val="150000"/>
              </a:lnSpc>
              <a:buClr>
                <a:srgbClr val="0EBACE"/>
              </a:buClr>
              <a:buSzPct val="100000"/>
              <a:buFont typeface="Lucida Grande"/>
              <a:buChar char="●"/>
              <a:defRPr sz="1200">
                <a:solidFill>
                  <a:srgbClr val="4D4D4C"/>
                </a:solidFill>
                <a:latin typeface="Tahoma"/>
                <a:ea typeface="Tahoma"/>
                <a:cs typeface="Tahoma"/>
                <a:sym typeface="Tahoma"/>
              </a:defRPr>
            </a:pPr>
            <a:r>
              <a:rPr lang="ru-RU" sz="1400" dirty="0">
                <a:latin typeface="Tahoma" panose="020B0604030504040204" pitchFamily="34" charset="0"/>
                <a:ea typeface="Tahoma" panose="020B0604030504040204" pitchFamily="34" charset="0"/>
                <a:cs typeface="Tahoma" panose="020B0604030504040204" pitchFamily="34" charset="0"/>
              </a:rPr>
              <a:t>Чересчур привлекательные условия по вложениям средств, не всегда отражающие реальную доходность при инвестициях</a:t>
            </a:r>
          </a:p>
        </p:txBody>
      </p:sp>
      <p:pic>
        <p:nvPicPr>
          <p:cNvPr id="10" name="image16.png"/>
          <p:cNvPicPr>
            <a:picLocks noChangeAspect="1"/>
          </p:cNvPicPr>
          <p:nvPr/>
        </p:nvPicPr>
        <p:blipFill>
          <a:blip r:embed="rId3" cstate="print">
            <a:extLst/>
          </a:blip>
          <a:stretch>
            <a:fillRect/>
          </a:stretch>
        </p:blipFill>
        <p:spPr>
          <a:xfrm>
            <a:off x="455470" y="2137055"/>
            <a:ext cx="2666552" cy="1049490"/>
          </a:xfrm>
          <a:prstGeom prst="rect">
            <a:avLst/>
          </a:prstGeom>
          <a:ln w="12700">
            <a:miter lim="400000"/>
          </a:ln>
        </p:spPr>
      </p:pic>
      <p:sp>
        <p:nvSpPr>
          <p:cNvPr id="11" name="Shape 316"/>
          <p:cNvSpPr/>
          <p:nvPr/>
        </p:nvSpPr>
        <p:spPr>
          <a:xfrm>
            <a:off x="532063" y="4272681"/>
            <a:ext cx="8316372" cy="2089094"/>
          </a:xfrm>
          <a:prstGeom prst="rect">
            <a:avLst/>
          </a:prstGeom>
          <a:ln w="12700">
            <a:miter lim="400000"/>
          </a:ln>
          <a:extLst>
            <a:ext uri="{C572A759-6A51-4108-AA02-DFA0A04FC94B}">
              <ma14:wrappingTextBoxFlag xmlns:ma14="http://schemas.microsoft.com/office/mac/drawingml/2011/main" xmlns="" val="1"/>
            </a:ext>
          </a:extLst>
        </p:spPr>
        <p:txBody>
          <a:bodyPr wrap="square" lIns="45718" tIns="45718" rIns="45718" bIns="45718">
            <a:spAutoFit/>
          </a:bodyPr>
          <a:lstStyle>
            <a:lvl1pPr algn="just">
              <a:lnSpc>
                <a:spcPct val="150000"/>
              </a:lnSpc>
              <a:defRPr sz="1100">
                <a:solidFill>
                  <a:srgbClr val="4D4D4C"/>
                </a:solidFill>
                <a:latin typeface="Tahoma"/>
                <a:ea typeface="Tahoma"/>
                <a:cs typeface="Tahoma"/>
                <a:sym typeface="Tahoma"/>
              </a:defRPr>
            </a:lvl1pPr>
          </a:lstStyle>
          <a:p>
            <a:r>
              <a:rPr lang="ru-RU" i="1" dirty="0">
                <a:latin typeface="Tahoma" panose="020B0604030504040204" pitchFamily="34" charset="0"/>
                <a:ea typeface="Tahoma" panose="020B0604030504040204" pitchFamily="34" charset="0"/>
                <a:cs typeface="Tahoma" panose="020B0604030504040204" pitchFamily="34" charset="0"/>
              </a:rPr>
              <a:t>«Перед Новым годом всей семьей поехали в магазин за подарками. Набрали много, денег не хватило, решили взять кредит. При разговоре с представителями банка оговорили сумму (54 000 руб.) и процент (40%). Заполнили анкету. Ждать одобрение пришлось минут 20–30, за это время ребенок устал ходить по магазину. Кредит одобрили, девушка предоставила мне на подпись документы с фразой, что кредит оформлен и сумма выплат будет составлять около 6 000 руб. Я рассчитывал, что сумма будет меньше, но, решил, что просчитался, подписал договор, и поехали домой. Дома, внимательно прочитав договор, выяснил, что, во-первых, меня застраховали на сумму 8000 руб., не сообщив мне об этом, и, во-вторых, процент составил не 40%, а 55%. Решил погасить досрочно – через неделю после взятия кредита. Звоню по указанному номеру, и мне девушка отвечает, что досрочно кредит я могу погасить только через 3 месяца.»</a:t>
            </a:r>
          </a:p>
        </p:txBody>
      </p:sp>
    </p:spTree>
    <p:extLst>
      <p:ext uri="{BB962C8B-B14F-4D97-AF65-F5344CB8AC3E}">
        <p14:creationId xmlns:p14="http://schemas.microsoft.com/office/powerpoint/2010/main" xmlns="" val="148840239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503"/>
        <p:cNvGrpSpPr/>
        <p:nvPr/>
      </p:nvGrpSpPr>
      <p:grpSpPr>
        <a:xfrm>
          <a:off x="0" y="0"/>
          <a:ext cx="0" cy="0"/>
          <a:chOff x="0" y="0"/>
          <a:chExt cx="0" cy="0"/>
        </a:xfrm>
      </p:grpSpPr>
      <p:sp>
        <p:nvSpPr>
          <p:cNvPr id="505" name="Shape 505"/>
          <p:cNvSpPr txBox="1">
            <a:spLocks noGrp="1"/>
          </p:cNvSpPr>
          <p:nvPr>
            <p:ph type="sldNum" idx="4294967295"/>
          </p:nvPr>
        </p:nvSpPr>
        <p:spPr>
          <a:xfrm>
            <a:off x="8057498" y="6186847"/>
            <a:ext cx="681454" cy="344464"/>
          </a:xfrm>
          <a:prstGeom prst="rect">
            <a:avLst/>
          </a:prstGeom>
          <a:noFill/>
          <a:ln>
            <a:noFill/>
          </a:ln>
        </p:spPr>
        <p:txBody>
          <a:bodyPr spcFirstLastPara="1" wrap="square" lIns="85142" tIns="42561" rIns="85142" bIns="42561" anchor="ctr" anchorCtr="0">
            <a:noAutofit/>
          </a:bodyPr>
          <a:lstStyle/>
          <a:p>
            <a:fld id="{00000000-1234-1234-1234-123412341234}" type="slidenum">
              <a:rPr lang="ru-RU" sz="1112">
                <a:solidFill>
                  <a:srgbClr val="00909B"/>
                </a:solidFill>
                <a:latin typeface="Tahoma"/>
                <a:ea typeface="Tahoma"/>
                <a:cs typeface="Tahoma"/>
                <a:sym typeface="Tahoma"/>
              </a:rPr>
              <a:pPr/>
              <a:t>19</a:t>
            </a:fld>
            <a:endParaRPr sz="1112" dirty="0">
              <a:solidFill>
                <a:srgbClr val="00909B"/>
              </a:solidFill>
              <a:latin typeface="Tahoma"/>
              <a:ea typeface="Tahoma"/>
              <a:cs typeface="Tahoma"/>
              <a:sym typeface="Tahoma"/>
            </a:endParaRPr>
          </a:p>
        </p:txBody>
      </p:sp>
      <p:sp>
        <p:nvSpPr>
          <p:cNvPr id="14" name="Заголовок 1"/>
          <p:cNvSpPr txBox="1">
            <a:spLocks/>
          </p:cNvSpPr>
          <p:nvPr/>
        </p:nvSpPr>
        <p:spPr>
          <a:xfrm>
            <a:off x="335515" y="1428241"/>
            <a:ext cx="8686800" cy="455256"/>
          </a:xfrm>
          <a:prstGeom prst="rect">
            <a:avLst/>
          </a:prstGeom>
        </p:spPr>
        <p:txBody>
          <a:bodyPr lIns="85165" tIns="42582" rIns="85165" bIns="42582"/>
          <a:lstStyle>
            <a:lvl1pPr algn="l" defTabSz="497754" rtl="0" eaLnBrk="1" latinLnBrk="0" hangingPunct="1">
              <a:spcBef>
                <a:spcPct val="0"/>
              </a:spcBef>
              <a:buNone/>
              <a:defRPr sz="2000" b="1" kern="1200">
                <a:solidFill>
                  <a:schemeClr val="tx1">
                    <a:lumMod val="75000"/>
                    <a:lumOff val="25000"/>
                  </a:schemeClr>
                </a:solidFill>
                <a:latin typeface="Tahoma"/>
                <a:ea typeface="+mj-ea"/>
                <a:cs typeface="+mj-cs"/>
              </a:defRPr>
            </a:lvl1pPr>
          </a:lstStyle>
          <a:p>
            <a:r>
              <a:rPr lang="ru-RU" sz="2053" b="0" dirty="0">
                <a:solidFill>
                  <a:srgbClr val="4CAF90"/>
                </a:solidFill>
              </a:rPr>
              <a:t>Как защититься?</a:t>
            </a:r>
          </a:p>
        </p:txBody>
      </p:sp>
      <p:sp>
        <p:nvSpPr>
          <p:cNvPr id="3" name="TextBox 2">
            <a:extLst>
              <a:ext uri="{FF2B5EF4-FFF2-40B4-BE49-F238E27FC236}">
                <a16:creationId xmlns:a16="http://schemas.microsoft.com/office/drawing/2014/main" xmlns="" id="{BD102F2F-FBCA-114A-B93F-E59D112DDB7B}"/>
              </a:ext>
            </a:extLst>
          </p:cNvPr>
          <p:cNvSpPr txBox="1"/>
          <p:nvPr/>
        </p:nvSpPr>
        <p:spPr>
          <a:xfrm>
            <a:off x="0" y="1048012"/>
            <a:ext cx="9180718" cy="230512"/>
          </a:xfrm>
          <a:prstGeom prst="rect">
            <a:avLst/>
          </a:prstGeom>
          <a:noFill/>
        </p:spPr>
        <p:txBody>
          <a:bodyPr wrap="none" rtlCol="0">
            <a:spAutoFit/>
          </a:bodyPr>
          <a:lstStyle/>
          <a:p>
            <a:r>
              <a:rPr lang="ru-RU" sz="898" dirty="0">
                <a:solidFill>
                  <a:srgbClr val="4CAF90"/>
                </a:solidFill>
              </a:rPr>
              <a:t>0000011111000000  0000011100001010101010101010000010101010101011111    00001111001011111000000101010101.     111111111 0000.   00 00 0 0 0 01111110000101010101000000101</a:t>
            </a:r>
          </a:p>
        </p:txBody>
      </p:sp>
      <p:sp>
        <p:nvSpPr>
          <p:cNvPr id="9" name="Shape 323"/>
          <p:cNvSpPr/>
          <p:nvPr/>
        </p:nvSpPr>
        <p:spPr>
          <a:xfrm>
            <a:off x="2426477" y="2033214"/>
            <a:ext cx="6097860" cy="3647148"/>
          </a:xfrm>
          <a:prstGeom prst="rect">
            <a:avLst/>
          </a:prstGeom>
          <a:ln w="12700">
            <a:miter lim="400000"/>
          </a:ln>
          <a:extLst>
            <a:ext uri="{C572A759-6A51-4108-AA02-DFA0A04FC94B}">
              <ma14:wrappingTextBoxFlag xmlns:ma14="http://schemas.microsoft.com/office/mac/drawingml/2011/main" xmlns="" val="1"/>
            </a:ext>
          </a:extLst>
        </p:spPr>
        <p:txBody>
          <a:bodyPr wrap="square" lIns="45718" tIns="45718" rIns="45718" bIns="45718">
            <a:spAutoFit/>
          </a:bodyPr>
          <a:lstStyle/>
          <a:p>
            <a:pPr marL="285750" indent="-285750" algn="just">
              <a:lnSpc>
                <a:spcPct val="150000"/>
              </a:lnSpc>
              <a:buClr>
                <a:srgbClr val="0EBACE"/>
              </a:buClr>
              <a:buSzPct val="100000"/>
              <a:buFont typeface="Lucida Grande"/>
              <a:buChar char="●"/>
              <a:defRPr sz="1200">
                <a:solidFill>
                  <a:srgbClr val="4D4D4C"/>
                </a:solidFill>
                <a:latin typeface="Tahoma"/>
                <a:ea typeface="Tahoma"/>
                <a:cs typeface="Tahoma"/>
                <a:sym typeface="Tahoma"/>
              </a:defRPr>
            </a:pPr>
            <a:r>
              <a:rPr lang="ru-RU" sz="1400" dirty="0"/>
              <a:t>Всегда </a:t>
            </a:r>
            <a:r>
              <a:rPr lang="ru-RU" sz="1400" b="1" dirty="0"/>
              <a:t>проводите</a:t>
            </a:r>
            <a:r>
              <a:rPr lang="ru-RU" sz="1400" dirty="0"/>
              <a:t> предварительный </a:t>
            </a:r>
            <a:r>
              <a:rPr lang="ru-RU" sz="1400" b="1" dirty="0"/>
              <a:t>анализ цен</a:t>
            </a:r>
            <a:r>
              <a:rPr lang="ru-RU" sz="1400" dirty="0"/>
              <a:t> перед совершением крупных покупок</a:t>
            </a:r>
          </a:p>
          <a:p>
            <a:pPr marL="285750" indent="-285750" algn="just">
              <a:lnSpc>
                <a:spcPct val="150000"/>
              </a:lnSpc>
              <a:buClr>
                <a:srgbClr val="0EBACE"/>
              </a:buClr>
              <a:buSzPct val="100000"/>
              <a:buFont typeface="Lucida Grande"/>
              <a:buChar char="●"/>
              <a:defRPr sz="1200">
                <a:solidFill>
                  <a:srgbClr val="4D4D4C"/>
                </a:solidFill>
                <a:latin typeface="Tahoma"/>
                <a:ea typeface="Tahoma"/>
                <a:cs typeface="Tahoma"/>
                <a:sym typeface="Tahoma"/>
              </a:defRPr>
            </a:pPr>
            <a:r>
              <a:rPr lang="ru-RU" sz="1400" dirty="0"/>
              <a:t>Посещайте магазины сытым и со </a:t>
            </a:r>
            <a:r>
              <a:rPr lang="ru-RU" sz="1400" b="1" dirty="0"/>
              <a:t>списком</a:t>
            </a:r>
            <a:r>
              <a:rPr lang="ru-RU" sz="1400" dirty="0"/>
              <a:t> покупок</a:t>
            </a:r>
          </a:p>
          <a:p>
            <a:pPr marL="285750" indent="-285750" algn="just">
              <a:lnSpc>
                <a:spcPct val="150000"/>
              </a:lnSpc>
              <a:buClr>
                <a:srgbClr val="0EBACE"/>
              </a:buClr>
              <a:buSzPct val="100000"/>
              <a:buFont typeface="Lucida Grande"/>
              <a:buChar char="●"/>
              <a:defRPr sz="1200">
                <a:solidFill>
                  <a:srgbClr val="4D4D4C"/>
                </a:solidFill>
                <a:latin typeface="Tahoma"/>
                <a:ea typeface="Tahoma"/>
                <a:cs typeface="Tahoma"/>
                <a:sym typeface="Tahoma"/>
              </a:defRPr>
            </a:pPr>
            <a:r>
              <a:rPr lang="ru-RU" sz="1400" dirty="0"/>
              <a:t>Сомневаетесь в необходимости крупной импульсивной покупки – </a:t>
            </a:r>
            <a:r>
              <a:rPr lang="ru-RU" sz="1400" b="1" dirty="0"/>
              <a:t>отложите</a:t>
            </a:r>
            <a:r>
              <a:rPr lang="ru-RU" sz="1400" dirty="0"/>
              <a:t> приобретение на 1-2 дня</a:t>
            </a:r>
          </a:p>
          <a:p>
            <a:pPr marL="285750" indent="-285750" algn="just">
              <a:lnSpc>
                <a:spcPct val="150000"/>
              </a:lnSpc>
              <a:buClr>
                <a:srgbClr val="0EBACE"/>
              </a:buClr>
              <a:buSzPct val="100000"/>
              <a:buFont typeface="Lucida Grande"/>
              <a:buChar char="●"/>
              <a:defRPr sz="1200">
                <a:solidFill>
                  <a:srgbClr val="4D4D4C"/>
                </a:solidFill>
                <a:latin typeface="Tahoma"/>
                <a:ea typeface="Tahoma"/>
                <a:cs typeface="Tahoma"/>
                <a:sym typeface="Tahoma"/>
              </a:defRPr>
            </a:pPr>
            <a:r>
              <a:rPr lang="ru-RU" sz="1400" dirty="0"/>
              <a:t>Берите с собой </a:t>
            </a:r>
            <a:r>
              <a:rPr lang="ru-RU" sz="1400" b="1" dirty="0"/>
              <a:t>ровно столько денег</a:t>
            </a:r>
            <a:r>
              <a:rPr lang="ru-RU" sz="1400" dirty="0"/>
              <a:t>, сколько планируете потратить</a:t>
            </a:r>
          </a:p>
          <a:p>
            <a:pPr marL="285750" indent="-285750" algn="just">
              <a:lnSpc>
                <a:spcPct val="150000"/>
              </a:lnSpc>
              <a:buClr>
                <a:srgbClr val="0EBACE"/>
              </a:buClr>
              <a:buSzPct val="100000"/>
              <a:buFont typeface="Lucida Grande"/>
              <a:buChar char="●"/>
              <a:defRPr sz="1200">
                <a:solidFill>
                  <a:srgbClr val="4D4D4C"/>
                </a:solidFill>
                <a:latin typeface="Tahoma"/>
                <a:ea typeface="Tahoma"/>
                <a:cs typeface="Tahoma"/>
                <a:sym typeface="Tahoma"/>
              </a:defRPr>
            </a:pPr>
            <a:r>
              <a:rPr lang="ru-RU" sz="1400" dirty="0"/>
              <a:t>Помните – деньги с банковской карты тратятся </a:t>
            </a:r>
            <a:r>
              <a:rPr lang="ru-RU" sz="1400" b="1" dirty="0"/>
              <a:t>легче</a:t>
            </a:r>
            <a:r>
              <a:rPr lang="ru-RU" sz="1400" dirty="0"/>
              <a:t>, чем наличные деньги</a:t>
            </a:r>
          </a:p>
          <a:p>
            <a:pPr marL="285750" indent="-285750" algn="just">
              <a:lnSpc>
                <a:spcPct val="150000"/>
              </a:lnSpc>
              <a:buClr>
                <a:srgbClr val="0EBACE"/>
              </a:buClr>
              <a:buSzPct val="100000"/>
              <a:buFont typeface="Lucida Grande"/>
              <a:buChar char="●"/>
              <a:defRPr sz="1200">
                <a:solidFill>
                  <a:srgbClr val="4D4D4C"/>
                </a:solidFill>
                <a:latin typeface="Tahoma"/>
                <a:ea typeface="Tahoma"/>
                <a:cs typeface="Tahoma"/>
                <a:sym typeface="Tahoma"/>
              </a:defRPr>
            </a:pPr>
            <a:r>
              <a:rPr lang="ru-RU" sz="1400" dirty="0"/>
              <a:t>Держите </a:t>
            </a:r>
            <a:r>
              <a:rPr lang="ru-RU" sz="1400" b="1" dirty="0"/>
              <a:t>эмоциональную дистанцию</a:t>
            </a:r>
            <a:r>
              <a:rPr lang="ru-RU" sz="1400" dirty="0"/>
              <a:t> с продавцом, не дайте «заболтать» себя, учитесь отказывать.</a:t>
            </a:r>
          </a:p>
        </p:txBody>
      </p:sp>
      <p:pic>
        <p:nvPicPr>
          <p:cNvPr id="10" name="image17.png"/>
          <p:cNvPicPr>
            <a:picLocks noChangeAspect="1"/>
          </p:cNvPicPr>
          <p:nvPr/>
        </p:nvPicPr>
        <p:blipFill>
          <a:blip r:embed="rId3" cstate="print">
            <a:extLst/>
          </a:blip>
          <a:stretch>
            <a:fillRect/>
          </a:stretch>
        </p:blipFill>
        <p:spPr>
          <a:xfrm>
            <a:off x="565702" y="4056936"/>
            <a:ext cx="540000" cy="540006"/>
          </a:xfrm>
          <a:prstGeom prst="rect">
            <a:avLst/>
          </a:prstGeom>
          <a:ln w="12700">
            <a:miter lim="400000"/>
          </a:ln>
        </p:spPr>
      </p:pic>
      <p:pic>
        <p:nvPicPr>
          <p:cNvPr id="11" name="image18.png"/>
          <p:cNvPicPr>
            <a:picLocks noChangeAspect="1"/>
          </p:cNvPicPr>
          <p:nvPr/>
        </p:nvPicPr>
        <p:blipFill>
          <a:blip r:embed="rId4" cstate="print">
            <a:extLst/>
          </a:blip>
          <a:stretch>
            <a:fillRect/>
          </a:stretch>
        </p:blipFill>
        <p:spPr>
          <a:xfrm>
            <a:off x="1527561" y="4835461"/>
            <a:ext cx="477057" cy="477058"/>
          </a:xfrm>
          <a:prstGeom prst="rect">
            <a:avLst/>
          </a:prstGeom>
          <a:ln w="12700">
            <a:miter lim="400000"/>
          </a:ln>
        </p:spPr>
      </p:pic>
      <p:pic>
        <p:nvPicPr>
          <p:cNvPr id="12" name="image8.png"/>
          <p:cNvPicPr>
            <a:picLocks noChangeAspect="1"/>
          </p:cNvPicPr>
          <p:nvPr/>
        </p:nvPicPr>
        <p:blipFill>
          <a:blip r:embed="rId5" cstate="print">
            <a:extLst/>
          </a:blip>
          <a:stretch>
            <a:fillRect/>
          </a:stretch>
        </p:blipFill>
        <p:spPr>
          <a:xfrm>
            <a:off x="628650" y="2907064"/>
            <a:ext cx="477052" cy="477059"/>
          </a:xfrm>
          <a:prstGeom prst="rect">
            <a:avLst/>
          </a:prstGeom>
          <a:ln w="12700">
            <a:miter lim="400000"/>
          </a:ln>
        </p:spPr>
      </p:pic>
      <p:pic>
        <p:nvPicPr>
          <p:cNvPr id="13" name="image19.png"/>
          <p:cNvPicPr>
            <a:picLocks noChangeAspect="1"/>
          </p:cNvPicPr>
          <p:nvPr/>
        </p:nvPicPr>
        <p:blipFill>
          <a:blip r:embed="rId6" cstate="print">
            <a:extLst/>
          </a:blip>
          <a:stretch>
            <a:fillRect/>
          </a:stretch>
        </p:blipFill>
        <p:spPr>
          <a:xfrm>
            <a:off x="1527561" y="2430014"/>
            <a:ext cx="477057" cy="477058"/>
          </a:xfrm>
          <a:prstGeom prst="rect">
            <a:avLst/>
          </a:prstGeom>
          <a:ln w="12700">
            <a:miter lim="400000"/>
          </a:ln>
        </p:spPr>
      </p:pic>
      <p:pic>
        <p:nvPicPr>
          <p:cNvPr id="15" name="image20.png"/>
          <p:cNvPicPr>
            <a:picLocks noChangeAspect="1"/>
          </p:cNvPicPr>
          <p:nvPr/>
        </p:nvPicPr>
        <p:blipFill>
          <a:blip r:embed="rId7" cstate="print">
            <a:extLst/>
          </a:blip>
          <a:stretch>
            <a:fillRect/>
          </a:stretch>
        </p:blipFill>
        <p:spPr>
          <a:xfrm>
            <a:off x="1464613" y="3548410"/>
            <a:ext cx="540006" cy="540006"/>
          </a:xfrm>
          <a:prstGeom prst="rect">
            <a:avLst/>
          </a:prstGeom>
          <a:ln w="12700">
            <a:miter lim="400000"/>
          </a:ln>
        </p:spPr>
      </p:pic>
      <p:sp>
        <p:nvSpPr>
          <p:cNvPr id="16" name="Shape 332"/>
          <p:cNvSpPr/>
          <p:nvPr/>
        </p:nvSpPr>
        <p:spPr>
          <a:xfrm>
            <a:off x="565701" y="5973364"/>
            <a:ext cx="7895591" cy="429257"/>
          </a:xfrm>
          <a:prstGeom prst="rect">
            <a:avLst/>
          </a:prstGeom>
          <a:ln w="12700">
            <a:miter lim="400000"/>
          </a:ln>
          <a:extLst>
            <a:ext uri="{C572A759-6A51-4108-AA02-DFA0A04FC94B}">
              <ma14:wrappingTextBoxFlag xmlns:ma14="http://schemas.microsoft.com/office/mac/drawingml/2011/main" xmlns="" val="1"/>
            </a:ext>
          </a:extLst>
        </p:spPr>
        <p:txBody>
          <a:bodyPr lIns="45718" tIns="45718" rIns="45718" bIns="45718">
            <a:spAutoFit/>
          </a:bodyPr>
          <a:lstStyle>
            <a:lvl1pPr algn="ctr">
              <a:lnSpc>
                <a:spcPct val="90000"/>
              </a:lnSpc>
              <a:defRPr sz="1200">
                <a:solidFill>
                  <a:srgbClr val="4D4D4C"/>
                </a:solidFill>
                <a:latin typeface="Tahoma"/>
                <a:ea typeface="Tahoma"/>
                <a:cs typeface="Tahoma"/>
                <a:sym typeface="Tahoma"/>
              </a:defRPr>
            </a:lvl1pPr>
          </a:lstStyle>
          <a:p>
            <a:r>
              <a:rPr lang="ru-RU" dirty="0"/>
              <a:t>Таким образом, учет своих доходов и расходов, планирование бюджета и тренировка навыка принятия осознанных финансовых решений - первые шаги на пути увеличения вашего благосостояния.</a:t>
            </a:r>
          </a:p>
        </p:txBody>
      </p:sp>
    </p:spTree>
    <p:extLst>
      <p:ext uri="{BB962C8B-B14F-4D97-AF65-F5344CB8AC3E}">
        <p14:creationId xmlns:p14="http://schemas.microsoft.com/office/powerpoint/2010/main" xmlns="" val="6891025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503"/>
        <p:cNvGrpSpPr/>
        <p:nvPr/>
      </p:nvGrpSpPr>
      <p:grpSpPr>
        <a:xfrm>
          <a:off x="0" y="0"/>
          <a:ext cx="0" cy="0"/>
          <a:chOff x="0" y="0"/>
          <a:chExt cx="0" cy="0"/>
        </a:xfrm>
      </p:grpSpPr>
      <p:sp>
        <p:nvSpPr>
          <p:cNvPr id="505" name="Shape 505"/>
          <p:cNvSpPr txBox="1">
            <a:spLocks noGrp="1"/>
          </p:cNvSpPr>
          <p:nvPr>
            <p:ph type="sldNum" idx="4294967295"/>
          </p:nvPr>
        </p:nvSpPr>
        <p:spPr>
          <a:xfrm>
            <a:off x="8057498" y="6186847"/>
            <a:ext cx="681454" cy="344464"/>
          </a:xfrm>
          <a:prstGeom prst="rect">
            <a:avLst/>
          </a:prstGeom>
          <a:noFill/>
          <a:ln>
            <a:noFill/>
          </a:ln>
        </p:spPr>
        <p:txBody>
          <a:bodyPr spcFirstLastPara="1" wrap="square" lIns="85142" tIns="42561" rIns="85142" bIns="42561" anchor="ctr" anchorCtr="0">
            <a:noAutofit/>
          </a:bodyPr>
          <a:lstStyle/>
          <a:p>
            <a:fld id="{00000000-1234-1234-1234-123412341234}" type="slidenum">
              <a:rPr lang="ru-RU" sz="1112">
                <a:solidFill>
                  <a:srgbClr val="00909B"/>
                </a:solidFill>
                <a:latin typeface="Tahoma"/>
                <a:ea typeface="Tahoma"/>
                <a:cs typeface="Tahoma"/>
                <a:sym typeface="Tahoma"/>
              </a:rPr>
              <a:pPr/>
              <a:t>2</a:t>
            </a:fld>
            <a:endParaRPr sz="1112" dirty="0">
              <a:solidFill>
                <a:srgbClr val="00909B"/>
              </a:solidFill>
              <a:latin typeface="Tahoma"/>
              <a:ea typeface="Tahoma"/>
              <a:cs typeface="Tahoma"/>
              <a:sym typeface="Tahoma"/>
            </a:endParaRPr>
          </a:p>
        </p:txBody>
      </p:sp>
      <p:sp>
        <p:nvSpPr>
          <p:cNvPr id="3" name="TextBox 2">
            <a:extLst>
              <a:ext uri="{FF2B5EF4-FFF2-40B4-BE49-F238E27FC236}">
                <a16:creationId xmlns:a16="http://schemas.microsoft.com/office/drawing/2014/main" xmlns="" id="{BD102F2F-FBCA-114A-B93F-E59D112DDB7B}"/>
              </a:ext>
            </a:extLst>
          </p:cNvPr>
          <p:cNvSpPr txBox="1"/>
          <p:nvPr/>
        </p:nvSpPr>
        <p:spPr>
          <a:xfrm>
            <a:off x="0" y="1048012"/>
            <a:ext cx="9180718" cy="230512"/>
          </a:xfrm>
          <a:prstGeom prst="rect">
            <a:avLst/>
          </a:prstGeom>
          <a:noFill/>
        </p:spPr>
        <p:txBody>
          <a:bodyPr wrap="none" rtlCol="0">
            <a:spAutoFit/>
          </a:bodyPr>
          <a:lstStyle/>
          <a:p>
            <a:r>
              <a:rPr lang="ru-RU" sz="898" dirty="0">
                <a:solidFill>
                  <a:srgbClr val="4CAF90"/>
                </a:solidFill>
              </a:rPr>
              <a:t>0000011111000000  0000011100001010101010101010000010101010101011111    00001111001011111000000101010101.     111111111 0000.   00 00 0 0 0 01111110000101010101000000101</a:t>
            </a:r>
          </a:p>
        </p:txBody>
      </p:sp>
      <p:sp>
        <p:nvSpPr>
          <p:cNvPr id="6" name="Shape 138"/>
          <p:cNvSpPr>
            <a:spLocks noGrp="1"/>
          </p:cNvSpPr>
          <p:nvPr>
            <p:ph type="title"/>
          </p:nvPr>
        </p:nvSpPr>
        <p:spPr>
          <a:xfrm>
            <a:off x="537803" y="1533512"/>
            <a:ext cx="7682732" cy="571177"/>
          </a:xfrm>
          <a:prstGeom prst="rect">
            <a:avLst/>
          </a:prstGeom>
        </p:spPr>
        <p:txBody>
          <a:bodyPr/>
          <a:lstStyle>
            <a:lvl1pPr>
              <a:defRPr sz="3200" b="1">
                <a:solidFill>
                  <a:srgbClr val="D9562C"/>
                </a:solidFill>
                <a:latin typeface="Tahoma"/>
                <a:ea typeface="Tahoma"/>
                <a:cs typeface="Tahoma"/>
                <a:sym typeface="Tahoma"/>
              </a:defRPr>
            </a:lvl1pPr>
          </a:lstStyle>
          <a:p>
            <a:r>
              <a:rPr lang="ru-RU" sz="2053" b="0" dirty="0">
                <a:solidFill>
                  <a:srgbClr val="4CAF90"/>
                </a:solidFill>
                <a:ea typeface="+mj-ea"/>
                <a:cs typeface="+mj-cs"/>
              </a:rPr>
              <a:t>Финансовая грамотность</a:t>
            </a:r>
          </a:p>
        </p:txBody>
      </p:sp>
      <p:sp>
        <p:nvSpPr>
          <p:cNvPr id="7" name="Shape 144"/>
          <p:cNvSpPr/>
          <p:nvPr/>
        </p:nvSpPr>
        <p:spPr>
          <a:xfrm>
            <a:off x="619041" y="2208348"/>
            <a:ext cx="7968414" cy="3674137"/>
          </a:xfrm>
          <a:prstGeom prst="rect">
            <a:avLst/>
          </a:prstGeom>
          <a:ln w="12700">
            <a:miter lim="400000"/>
          </a:ln>
          <a:extLst>
            <a:ext uri="{C572A759-6A51-4108-AA02-DFA0A04FC94B}">
              <ma14:wrappingTextBoxFlag xmlns="" xmlns:ma14="http://schemas.microsoft.com/office/mac/drawingml/2011/main" val="1"/>
            </a:ext>
          </a:extLst>
        </p:spPr>
        <p:txBody>
          <a:bodyPr wrap="square" lIns="39111" tIns="39111" rIns="39111" bIns="39111">
            <a:spAutoFit/>
          </a:bodyPr>
          <a:lstStyle/>
          <a:p>
            <a:pPr algn="just">
              <a:lnSpc>
                <a:spcPct val="150000"/>
              </a:lnSpc>
              <a:defRPr sz="1200">
                <a:solidFill>
                  <a:srgbClr val="4D4D4C"/>
                </a:solidFill>
                <a:latin typeface="Tahoma"/>
                <a:ea typeface="Tahoma"/>
                <a:cs typeface="Tahoma"/>
                <a:sym typeface="Tahoma"/>
              </a:defRPr>
            </a:pPr>
            <a:r>
              <a:rPr lang="ru-RU" sz="1198" dirty="0">
                <a:latin typeface="Tahoma" panose="020B0604030504040204" pitchFamily="34" charset="0"/>
                <a:ea typeface="Tahoma" panose="020B0604030504040204" pitchFamily="34" charset="0"/>
                <a:cs typeface="Tahoma" panose="020B0604030504040204" pitchFamily="34" charset="0"/>
              </a:rPr>
              <a:t>Вопросы финансов затрагивают все сферы жизни современного человека, а  финансовая грамотность стала необходимым жизненным навыком, как умение читать и писать. </a:t>
            </a:r>
            <a:endParaRPr lang="en-US" sz="1198" dirty="0">
              <a:latin typeface="Tahoma" panose="020B0604030504040204" pitchFamily="34" charset="0"/>
              <a:ea typeface="Tahoma" panose="020B0604030504040204" pitchFamily="34" charset="0"/>
              <a:cs typeface="Tahoma" panose="020B0604030504040204" pitchFamily="34" charset="0"/>
            </a:endParaRPr>
          </a:p>
          <a:p>
            <a:pPr algn="just">
              <a:lnSpc>
                <a:spcPct val="150000"/>
              </a:lnSpc>
              <a:defRPr sz="1200">
                <a:solidFill>
                  <a:srgbClr val="4D4D4C"/>
                </a:solidFill>
                <a:latin typeface="Tahoma"/>
                <a:ea typeface="Tahoma"/>
                <a:cs typeface="Tahoma"/>
                <a:sym typeface="Tahoma"/>
              </a:defRPr>
            </a:pPr>
            <a:endParaRPr lang="en-US" sz="1198" dirty="0">
              <a:latin typeface="Tahoma" panose="020B0604030504040204" pitchFamily="34" charset="0"/>
              <a:ea typeface="Tahoma" panose="020B0604030504040204" pitchFamily="34" charset="0"/>
              <a:cs typeface="Tahoma" panose="020B0604030504040204" pitchFamily="34" charset="0"/>
            </a:endParaRPr>
          </a:p>
          <a:p>
            <a:pPr algn="just">
              <a:lnSpc>
                <a:spcPct val="150000"/>
              </a:lnSpc>
              <a:defRPr sz="1200">
                <a:solidFill>
                  <a:srgbClr val="4D4D4C"/>
                </a:solidFill>
                <a:latin typeface="Tahoma"/>
                <a:ea typeface="Tahoma"/>
                <a:cs typeface="Tahoma"/>
                <a:sym typeface="Tahoma"/>
              </a:defRPr>
            </a:pPr>
            <a:r>
              <a:rPr lang="ru-RU" sz="1198" dirty="0">
                <a:latin typeface="Tahoma" panose="020B0604030504040204" pitchFamily="34" charset="0"/>
                <a:ea typeface="Tahoma" panose="020B0604030504040204" pitchFamily="34" charset="0"/>
                <a:cs typeface="Tahoma" panose="020B0604030504040204" pitchFamily="34" charset="0"/>
              </a:rPr>
              <a:t>Финансово грамотный человек подсчитывает свои расходы и доходы, ведёт семейный или личный бюджет, не влезает в излишние долги, имеет финансовую «подушку безопасности». Финансовая грамотность дает возможность управлять своим финансовым благополучием, строить долгосрочные планы и добиваться успеха.</a:t>
            </a:r>
          </a:p>
          <a:p>
            <a:pPr algn="just">
              <a:lnSpc>
                <a:spcPct val="150000"/>
              </a:lnSpc>
              <a:defRPr sz="1200">
                <a:solidFill>
                  <a:srgbClr val="4D4D4C"/>
                </a:solidFill>
                <a:latin typeface="Tahoma"/>
                <a:ea typeface="Tahoma"/>
                <a:cs typeface="Tahoma"/>
                <a:sym typeface="Tahoma"/>
              </a:defRPr>
            </a:pPr>
            <a:endParaRPr lang="ru-RU" sz="1198" dirty="0">
              <a:latin typeface="Tahoma" panose="020B0604030504040204" pitchFamily="34" charset="0"/>
              <a:ea typeface="Tahoma" panose="020B0604030504040204" pitchFamily="34" charset="0"/>
              <a:cs typeface="Tahoma" panose="020B0604030504040204" pitchFamily="34" charset="0"/>
            </a:endParaRPr>
          </a:p>
          <a:p>
            <a:pPr algn="just">
              <a:lnSpc>
                <a:spcPct val="150000"/>
              </a:lnSpc>
              <a:defRPr sz="1200">
                <a:solidFill>
                  <a:srgbClr val="4D4D4C"/>
                </a:solidFill>
                <a:latin typeface="Tahoma"/>
                <a:ea typeface="Tahoma"/>
                <a:cs typeface="Tahoma"/>
                <a:sym typeface="Tahoma"/>
              </a:defRPr>
            </a:pPr>
            <a:r>
              <a:rPr lang="ru-RU" sz="1198" dirty="0">
                <a:latin typeface="Tahoma" panose="020B0604030504040204" pitchFamily="34" charset="0"/>
                <a:ea typeface="Tahoma" panose="020B0604030504040204" pitchFamily="34" charset="0"/>
                <a:cs typeface="Tahoma" panose="020B0604030504040204" pitchFamily="34" charset="0"/>
              </a:rPr>
              <a:t>Проект  «Содействие повышению уровня финансовой грамотности населения и развитию финансового образования в Российской Федерации» реализуется Министерством финансов Российской Федерации совместно с Всемирным банком.</a:t>
            </a:r>
            <a:endParaRPr lang="ru-RU" sz="1198" dirty="0">
              <a:latin typeface="Tahoma" panose="020B0604030504040204" pitchFamily="34" charset="0"/>
              <a:ea typeface="Tahoma" panose="020B0604030504040204" pitchFamily="34" charset="0"/>
              <a:cs typeface="Tahoma" panose="020B0604030504040204" pitchFamily="34" charset="0"/>
              <a:sym typeface="Calibri Light"/>
            </a:endParaRPr>
          </a:p>
          <a:p>
            <a:pPr algn="just">
              <a:lnSpc>
                <a:spcPct val="150000"/>
              </a:lnSpc>
              <a:defRPr sz="1200">
                <a:solidFill>
                  <a:srgbClr val="4D4D4C"/>
                </a:solidFill>
                <a:latin typeface="Tahoma"/>
                <a:ea typeface="Tahoma"/>
                <a:cs typeface="Tahoma"/>
                <a:sym typeface="Tahoma"/>
              </a:defRPr>
            </a:pPr>
            <a:r>
              <a:rPr lang="ru-RU" sz="1198" dirty="0">
                <a:latin typeface="Tahoma" panose="020B0604030504040204" pitchFamily="34" charset="0"/>
                <a:ea typeface="Tahoma" panose="020B0604030504040204" pitchFamily="34" charset="0"/>
                <a:cs typeface="Tahoma" panose="020B0604030504040204" pitchFamily="34" charset="0"/>
              </a:rPr>
              <a:t> </a:t>
            </a:r>
            <a:endParaRPr lang="ru-RU" sz="1198" dirty="0">
              <a:latin typeface="Tahoma" panose="020B0604030504040204" pitchFamily="34" charset="0"/>
              <a:ea typeface="Tahoma" panose="020B0604030504040204" pitchFamily="34" charset="0"/>
              <a:cs typeface="Tahoma" panose="020B0604030504040204" pitchFamily="34" charset="0"/>
              <a:sym typeface="Calibri Light"/>
            </a:endParaRPr>
          </a:p>
          <a:p>
            <a:pPr algn="just">
              <a:lnSpc>
                <a:spcPct val="150000"/>
              </a:lnSpc>
              <a:defRPr sz="1200">
                <a:solidFill>
                  <a:srgbClr val="4D4D4C"/>
                </a:solidFill>
                <a:latin typeface="Tahoma"/>
                <a:ea typeface="Tahoma"/>
                <a:cs typeface="Tahoma"/>
                <a:sym typeface="Tahoma"/>
              </a:defRPr>
            </a:pPr>
            <a:r>
              <a:rPr lang="ru-RU" sz="1198" dirty="0">
                <a:latin typeface="Tahoma" panose="020B0604030504040204" pitchFamily="34" charset="0"/>
                <a:ea typeface="Tahoma" panose="020B0604030504040204" pitchFamily="34" charset="0"/>
                <a:cs typeface="Tahoma" panose="020B0604030504040204" pitchFamily="34" charset="0"/>
              </a:rPr>
              <a:t>Цель - повышение финансовой грамотности российских граждан, содействие формированию у населения разумного финансового поведения, обоснованных решений, ответственного отношения к личным финансам. </a:t>
            </a:r>
          </a:p>
        </p:txBody>
      </p:sp>
    </p:spTree>
    <p:extLst>
      <p:ext uri="{BB962C8B-B14F-4D97-AF65-F5344CB8AC3E}">
        <p14:creationId xmlns:p14="http://schemas.microsoft.com/office/powerpoint/2010/main" xmlns="" val="233258685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503"/>
        <p:cNvGrpSpPr/>
        <p:nvPr/>
      </p:nvGrpSpPr>
      <p:grpSpPr>
        <a:xfrm>
          <a:off x="0" y="0"/>
          <a:ext cx="0" cy="0"/>
          <a:chOff x="0" y="0"/>
          <a:chExt cx="0" cy="0"/>
        </a:xfrm>
      </p:grpSpPr>
      <p:sp>
        <p:nvSpPr>
          <p:cNvPr id="505" name="Shape 505"/>
          <p:cNvSpPr txBox="1">
            <a:spLocks noGrp="1"/>
          </p:cNvSpPr>
          <p:nvPr>
            <p:ph type="sldNum" idx="4294967295"/>
          </p:nvPr>
        </p:nvSpPr>
        <p:spPr>
          <a:xfrm>
            <a:off x="8057498" y="6186847"/>
            <a:ext cx="681454" cy="344464"/>
          </a:xfrm>
          <a:prstGeom prst="rect">
            <a:avLst/>
          </a:prstGeom>
          <a:noFill/>
          <a:ln>
            <a:noFill/>
          </a:ln>
        </p:spPr>
        <p:txBody>
          <a:bodyPr spcFirstLastPara="1" wrap="square" lIns="85142" tIns="42561" rIns="85142" bIns="42561" anchor="ctr" anchorCtr="0">
            <a:noAutofit/>
          </a:bodyPr>
          <a:lstStyle/>
          <a:p>
            <a:fld id="{00000000-1234-1234-1234-123412341234}" type="slidenum">
              <a:rPr lang="ru-RU" sz="1112">
                <a:solidFill>
                  <a:srgbClr val="00909B"/>
                </a:solidFill>
                <a:latin typeface="Tahoma"/>
                <a:ea typeface="Tahoma"/>
                <a:cs typeface="Tahoma"/>
                <a:sym typeface="Tahoma"/>
              </a:rPr>
              <a:pPr/>
              <a:t>20</a:t>
            </a:fld>
            <a:endParaRPr sz="1112" dirty="0">
              <a:solidFill>
                <a:srgbClr val="00909B"/>
              </a:solidFill>
              <a:latin typeface="Tahoma"/>
              <a:ea typeface="Tahoma"/>
              <a:cs typeface="Tahoma"/>
              <a:sym typeface="Tahoma"/>
            </a:endParaRPr>
          </a:p>
        </p:txBody>
      </p:sp>
      <p:sp>
        <p:nvSpPr>
          <p:cNvPr id="14" name="Заголовок 1"/>
          <p:cNvSpPr txBox="1">
            <a:spLocks/>
          </p:cNvSpPr>
          <p:nvPr/>
        </p:nvSpPr>
        <p:spPr>
          <a:xfrm>
            <a:off x="335515" y="1428241"/>
            <a:ext cx="8686800" cy="455256"/>
          </a:xfrm>
          <a:prstGeom prst="rect">
            <a:avLst/>
          </a:prstGeom>
        </p:spPr>
        <p:txBody>
          <a:bodyPr lIns="85165" tIns="42582" rIns="85165" bIns="42582"/>
          <a:lstStyle>
            <a:lvl1pPr algn="l" defTabSz="497754" rtl="0" eaLnBrk="1" latinLnBrk="0" hangingPunct="1">
              <a:spcBef>
                <a:spcPct val="0"/>
              </a:spcBef>
              <a:buNone/>
              <a:defRPr sz="2000" b="1" kern="1200">
                <a:solidFill>
                  <a:schemeClr val="tx1">
                    <a:lumMod val="75000"/>
                    <a:lumOff val="25000"/>
                  </a:schemeClr>
                </a:solidFill>
                <a:latin typeface="Tahoma"/>
                <a:ea typeface="+mj-ea"/>
                <a:cs typeface="+mj-cs"/>
              </a:defRPr>
            </a:lvl1pPr>
          </a:lstStyle>
          <a:p>
            <a:r>
              <a:rPr lang="ru-RU" sz="2053" b="0" dirty="0">
                <a:solidFill>
                  <a:srgbClr val="4CAF90"/>
                </a:solidFill>
              </a:rPr>
              <a:t>Шаг 4. Оптимизация</a:t>
            </a:r>
          </a:p>
        </p:txBody>
      </p:sp>
      <p:sp>
        <p:nvSpPr>
          <p:cNvPr id="3" name="TextBox 2">
            <a:extLst>
              <a:ext uri="{FF2B5EF4-FFF2-40B4-BE49-F238E27FC236}">
                <a16:creationId xmlns:a16="http://schemas.microsoft.com/office/drawing/2014/main" xmlns="" id="{BD102F2F-FBCA-114A-B93F-E59D112DDB7B}"/>
              </a:ext>
            </a:extLst>
          </p:cNvPr>
          <p:cNvSpPr txBox="1"/>
          <p:nvPr/>
        </p:nvSpPr>
        <p:spPr>
          <a:xfrm>
            <a:off x="0" y="1048012"/>
            <a:ext cx="9180718" cy="230512"/>
          </a:xfrm>
          <a:prstGeom prst="rect">
            <a:avLst/>
          </a:prstGeom>
          <a:noFill/>
        </p:spPr>
        <p:txBody>
          <a:bodyPr wrap="none" rtlCol="0">
            <a:spAutoFit/>
          </a:bodyPr>
          <a:lstStyle/>
          <a:p>
            <a:r>
              <a:rPr lang="ru-RU" sz="898" dirty="0">
                <a:solidFill>
                  <a:srgbClr val="4CAF90"/>
                </a:solidFill>
              </a:rPr>
              <a:t>0000011111000000  0000011100001010101010101010000010101010101011111    00001111001011111000000101010101.     111111111 0000.   00 00 0 0 0 01111110000101010101000000101</a:t>
            </a:r>
          </a:p>
        </p:txBody>
      </p:sp>
      <p:sp>
        <p:nvSpPr>
          <p:cNvPr id="7" name="Shape 339"/>
          <p:cNvSpPr/>
          <p:nvPr/>
        </p:nvSpPr>
        <p:spPr>
          <a:xfrm>
            <a:off x="1303699" y="2430014"/>
            <a:ext cx="7110628" cy="757126"/>
          </a:xfrm>
          <a:prstGeom prst="rect">
            <a:avLst/>
          </a:prstGeom>
          <a:ln w="12700">
            <a:miter lim="400000"/>
          </a:ln>
          <a:extLst>
            <a:ext uri="{C572A759-6A51-4108-AA02-DFA0A04FC94B}">
              <ma14:wrappingTextBoxFlag xmlns:ma14="http://schemas.microsoft.com/office/mac/drawingml/2011/main" xmlns="" val="1"/>
            </a:ext>
          </a:extLst>
        </p:spPr>
        <p:txBody>
          <a:bodyPr wrap="square" lIns="45718" tIns="45718" rIns="45718" bIns="45718">
            <a:spAutoFit/>
          </a:bodyPr>
          <a:lstStyle>
            <a:lvl1pPr algn="ctr">
              <a:lnSpc>
                <a:spcPct val="90000"/>
              </a:lnSpc>
              <a:defRPr sz="1200">
                <a:solidFill>
                  <a:srgbClr val="4D4D4C"/>
                </a:solidFill>
                <a:latin typeface="Tahoma"/>
                <a:ea typeface="Tahoma"/>
                <a:cs typeface="Tahoma"/>
                <a:sym typeface="Tahoma"/>
              </a:defRPr>
            </a:lvl1pPr>
          </a:lstStyle>
          <a:p>
            <a:r>
              <a:rPr lang="ru-RU" sz="1600" dirty="0"/>
              <a:t>Всегда есть возможность улучшить личное финансовое положение за счет оптимизации текущего состояния. </a:t>
            </a:r>
          </a:p>
          <a:p>
            <a:r>
              <a:rPr lang="ru-RU" sz="1600" dirty="0"/>
              <a:t>Это можно сделать двумя способами:</a:t>
            </a:r>
          </a:p>
        </p:txBody>
      </p:sp>
      <p:sp>
        <p:nvSpPr>
          <p:cNvPr id="8" name="Shape 342"/>
          <p:cNvSpPr/>
          <p:nvPr/>
        </p:nvSpPr>
        <p:spPr>
          <a:xfrm>
            <a:off x="3208115" y="3810643"/>
            <a:ext cx="183616" cy="175132"/>
          </a:xfrm>
          <a:custGeom>
            <a:avLst/>
            <a:gdLst/>
            <a:ahLst/>
            <a:cxnLst>
              <a:cxn ang="0">
                <a:pos x="wd2" y="hd2"/>
              </a:cxn>
              <a:cxn ang="5400000">
                <a:pos x="wd2" y="hd2"/>
              </a:cxn>
              <a:cxn ang="10800000">
                <a:pos x="wd2" y="hd2"/>
              </a:cxn>
              <a:cxn ang="16200000">
                <a:pos x="wd2" y="hd2"/>
              </a:cxn>
            </a:cxnLst>
            <a:rect l="0" t="0" r="r" b="b"/>
            <a:pathLst>
              <a:path w="21600" h="21600" extrusionOk="0">
                <a:moveTo>
                  <a:pt x="0" y="7344"/>
                </a:moveTo>
                <a:lnTo>
                  <a:pt x="7503" y="7344"/>
                </a:lnTo>
                <a:lnTo>
                  <a:pt x="7503" y="0"/>
                </a:lnTo>
                <a:lnTo>
                  <a:pt x="14097" y="0"/>
                </a:lnTo>
                <a:lnTo>
                  <a:pt x="14097" y="7344"/>
                </a:lnTo>
                <a:lnTo>
                  <a:pt x="21600" y="7344"/>
                </a:lnTo>
                <a:lnTo>
                  <a:pt x="21600" y="14256"/>
                </a:lnTo>
                <a:lnTo>
                  <a:pt x="14097" y="14256"/>
                </a:lnTo>
                <a:lnTo>
                  <a:pt x="14097" y="21600"/>
                </a:lnTo>
                <a:lnTo>
                  <a:pt x="7503" y="21600"/>
                </a:lnTo>
                <a:lnTo>
                  <a:pt x="7503" y="14256"/>
                </a:lnTo>
                <a:lnTo>
                  <a:pt x="0" y="14256"/>
                </a:lnTo>
                <a:close/>
              </a:path>
            </a:pathLst>
          </a:custGeom>
          <a:ln w="38100">
            <a:solidFill>
              <a:srgbClr val="0EBACE"/>
            </a:solidFill>
            <a:miter/>
          </a:ln>
          <a:effectLst>
            <a:outerShdw blurRad="50800" dist="38100" dir="2700000" rotWithShape="0">
              <a:srgbClr val="000000">
                <a:alpha val="43000"/>
              </a:srgbClr>
            </a:outerShdw>
          </a:effectLst>
        </p:spPr>
        <p:txBody>
          <a:bodyPr lIns="45718" tIns="45718" rIns="45718" bIns="45718"/>
          <a:lstStyle/>
          <a:p>
            <a:endParaRPr/>
          </a:p>
        </p:txBody>
      </p:sp>
      <p:sp>
        <p:nvSpPr>
          <p:cNvPr id="9" name="Shape 343"/>
          <p:cNvSpPr/>
          <p:nvPr/>
        </p:nvSpPr>
        <p:spPr>
          <a:xfrm>
            <a:off x="3684500" y="3733657"/>
            <a:ext cx="3761743" cy="1172207"/>
          </a:xfrm>
          <a:prstGeom prst="rect">
            <a:avLst/>
          </a:prstGeom>
          <a:ln w="12700">
            <a:miter lim="400000"/>
          </a:ln>
          <a:extLst>
            <a:ext uri="{C572A759-6A51-4108-AA02-DFA0A04FC94B}">
              <ma14:wrappingTextBoxFlag xmlns:ma14="http://schemas.microsoft.com/office/mac/drawingml/2011/main" xmlns="" val="1"/>
            </a:ext>
          </a:extLst>
        </p:spPr>
        <p:txBody>
          <a:bodyPr lIns="45718" tIns="45718" rIns="45718" bIns="45718">
            <a:spAutoFit/>
          </a:bodyPr>
          <a:lstStyle/>
          <a:p>
            <a:pPr>
              <a:lnSpc>
                <a:spcPct val="90000"/>
              </a:lnSpc>
              <a:defRPr sz="1900">
                <a:solidFill>
                  <a:srgbClr val="4D4D4C"/>
                </a:solidFill>
                <a:latin typeface="Tahoma"/>
                <a:ea typeface="Tahoma"/>
                <a:cs typeface="Tahoma"/>
                <a:sym typeface="Tahoma"/>
              </a:defRPr>
            </a:pPr>
            <a:r>
              <a:rPr lang="ru-RU" dirty="0"/>
              <a:t>Увеличить доходы</a:t>
            </a:r>
          </a:p>
          <a:p>
            <a:pPr>
              <a:lnSpc>
                <a:spcPct val="90000"/>
              </a:lnSpc>
              <a:defRPr sz="1900">
                <a:solidFill>
                  <a:srgbClr val="4D4D4C"/>
                </a:solidFill>
                <a:latin typeface="Tahoma"/>
                <a:ea typeface="Tahoma"/>
                <a:cs typeface="Tahoma"/>
                <a:sym typeface="Tahoma"/>
              </a:defRPr>
            </a:pPr>
            <a:endParaRPr lang="ru-RU" dirty="0"/>
          </a:p>
          <a:p>
            <a:pPr>
              <a:lnSpc>
                <a:spcPct val="90000"/>
              </a:lnSpc>
              <a:defRPr sz="1900">
                <a:solidFill>
                  <a:srgbClr val="4D4D4C"/>
                </a:solidFill>
                <a:latin typeface="Tahoma"/>
                <a:ea typeface="Tahoma"/>
                <a:cs typeface="Tahoma"/>
                <a:sym typeface="Tahoma"/>
              </a:defRPr>
            </a:pPr>
            <a:endParaRPr lang="ru-RU" dirty="0"/>
          </a:p>
          <a:p>
            <a:pPr>
              <a:lnSpc>
                <a:spcPct val="90000"/>
              </a:lnSpc>
              <a:defRPr sz="1900">
                <a:solidFill>
                  <a:srgbClr val="4D4D4C"/>
                </a:solidFill>
                <a:latin typeface="Tahoma"/>
                <a:ea typeface="Tahoma"/>
                <a:cs typeface="Tahoma"/>
                <a:sym typeface="Tahoma"/>
              </a:defRPr>
            </a:pPr>
            <a:r>
              <a:rPr lang="ru-RU" dirty="0"/>
              <a:t> Уменьшить расходы</a:t>
            </a:r>
          </a:p>
        </p:txBody>
      </p:sp>
      <p:sp>
        <p:nvSpPr>
          <p:cNvPr id="12" name="Shape 344"/>
          <p:cNvSpPr/>
          <p:nvPr/>
        </p:nvSpPr>
        <p:spPr>
          <a:xfrm>
            <a:off x="3207794" y="4679097"/>
            <a:ext cx="184256" cy="54854"/>
          </a:xfrm>
          <a:prstGeom prst="rect">
            <a:avLst/>
          </a:prstGeom>
          <a:ln w="38100">
            <a:solidFill>
              <a:srgbClr val="0EBACE"/>
            </a:solidFill>
            <a:miter/>
          </a:ln>
          <a:effectLst>
            <a:outerShdw blurRad="50800" dist="38100" dir="2700000" rotWithShape="0">
              <a:srgbClr val="000000">
                <a:alpha val="43000"/>
              </a:srgbClr>
            </a:outerShdw>
          </a:effectLst>
        </p:spPr>
        <p:txBody>
          <a:bodyPr lIns="45718" tIns="45718" rIns="45718" bIns="45718" anchor="ctr"/>
          <a:lstStyle/>
          <a:p>
            <a:pPr algn="ctr">
              <a:defRPr>
                <a:solidFill>
                  <a:srgbClr val="FFFFFF"/>
                </a:solidFill>
              </a:defRPr>
            </a:pPr>
            <a:endParaRPr/>
          </a:p>
        </p:txBody>
      </p:sp>
    </p:spTree>
    <p:extLst>
      <p:ext uri="{BB962C8B-B14F-4D97-AF65-F5344CB8AC3E}">
        <p14:creationId xmlns:p14="http://schemas.microsoft.com/office/powerpoint/2010/main" xmlns="" val="138745225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503"/>
        <p:cNvGrpSpPr/>
        <p:nvPr/>
      </p:nvGrpSpPr>
      <p:grpSpPr>
        <a:xfrm>
          <a:off x="0" y="0"/>
          <a:ext cx="0" cy="0"/>
          <a:chOff x="0" y="0"/>
          <a:chExt cx="0" cy="0"/>
        </a:xfrm>
      </p:grpSpPr>
      <p:sp>
        <p:nvSpPr>
          <p:cNvPr id="505" name="Shape 505"/>
          <p:cNvSpPr txBox="1">
            <a:spLocks noGrp="1"/>
          </p:cNvSpPr>
          <p:nvPr>
            <p:ph type="sldNum" idx="4294967295"/>
          </p:nvPr>
        </p:nvSpPr>
        <p:spPr>
          <a:xfrm>
            <a:off x="8057498" y="6186847"/>
            <a:ext cx="681454" cy="344464"/>
          </a:xfrm>
          <a:prstGeom prst="rect">
            <a:avLst/>
          </a:prstGeom>
          <a:noFill/>
          <a:ln>
            <a:noFill/>
          </a:ln>
        </p:spPr>
        <p:txBody>
          <a:bodyPr spcFirstLastPara="1" wrap="square" lIns="85142" tIns="42561" rIns="85142" bIns="42561" anchor="ctr" anchorCtr="0">
            <a:noAutofit/>
          </a:bodyPr>
          <a:lstStyle/>
          <a:p>
            <a:fld id="{00000000-1234-1234-1234-123412341234}" type="slidenum">
              <a:rPr lang="ru-RU" sz="1112">
                <a:solidFill>
                  <a:srgbClr val="00909B"/>
                </a:solidFill>
                <a:latin typeface="Tahoma"/>
                <a:ea typeface="Tahoma"/>
                <a:cs typeface="Tahoma"/>
                <a:sym typeface="Tahoma"/>
              </a:rPr>
              <a:pPr/>
              <a:t>21</a:t>
            </a:fld>
            <a:endParaRPr sz="1112" dirty="0">
              <a:solidFill>
                <a:srgbClr val="00909B"/>
              </a:solidFill>
              <a:latin typeface="Tahoma"/>
              <a:ea typeface="Tahoma"/>
              <a:cs typeface="Tahoma"/>
              <a:sym typeface="Tahoma"/>
            </a:endParaRPr>
          </a:p>
        </p:txBody>
      </p:sp>
      <p:sp>
        <p:nvSpPr>
          <p:cNvPr id="14" name="Заголовок 1"/>
          <p:cNvSpPr txBox="1">
            <a:spLocks/>
          </p:cNvSpPr>
          <p:nvPr/>
        </p:nvSpPr>
        <p:spPr>
          <a:xfrm>
            <a:off x="335515" y="1428241"/>
            <a:ext cx="8686800" cy="455256"/>
          </a:xfrm>
          <a:prstGeom prst="rect">
            <a:avLst/>
          </a:prstGeom>
        </p:spPr>
        <p:txBody>
          <a:bodyPr lIns="85165" tIns="42582" rIns="85165" bIns="42582"/>
          <a:lstStyle>
            <a:lvl1pPr algn="l" defTabSz="497754" rtl="0" eaLnBrk="1" latinLnBrk="0" hangingPunct="1">
              <a:spcBef>
                <a:spcPct val="0"/>
              </a:spcBef>
              <a:buNone/>
              <a:defRPr sz="2000" b="1" kern="1200">
                <a:solidFill>
                  <a:schemeClr val="tx1">
                    <a:lumMod val="75000"/>
                    <a:lumOff val="25000"/>
                  </a:schemeClr>
                </a:solidFill>
                <a:latin typeface="Tahoma"/>
                <a:ea typeface="+mj-ea"/>
                <a:cs typeface="+mj-cs"/>
              </a:defRPr>
            </a:lvl1pPr>
          </a:lstStyle>
          <a:p>
            <a:r>
              <a:rPr lang="ru-RU" sz="2053" b="0" dirty="0">
                <a:solidFill>
                  <a:srgbClr val="4CAF90"/>
                </a:solidFill>
              </a:rPr>
              <a:t>Сокращение расходов</a:t>
            </a:r>
          </a:p>
        </p:txBody>
      </p:sp>
      <p:sp>
        <p:nvSpPr>
          <p:cNvPr id="3" name="TextBox 2">
            <a:extLst>
              <a:ext uri="{FF2B5EF4-FFF2-40B4-BE49-F238E27FC236}">
                <a16:creationId xmlns:a16="http://schemas.microsoft.com/office/drawing/2014/main" xmlns="" id="{BD102F2F-FBCA-114A-B93F-E59D112DDB7B}"/>
              </a:ext>
            </a:extLst>
          </p:cNvPr>
          <p:cNvSpPr txBox="1"/>
          <p:nvPr/>
        </p:nvSpPr>
        <p:spPr>
          <a:xfrm>
            <a:off x="0" y="1048012"/>
            <a:ext cx="9180718" cy="230512"/>
          </a:xfrm>
          <a:prstGeom prst="rect">
            <a:avLst/>
          </a:prstGeom>
          <a:noFill/>
        </p:spPr>
        <p:txBody>
          <a:bodyPr wrap="none" rtlCol="0">
            <a:spAutoFit/>
          </a:bodyPr>
          <a:lstStyle/>
          <a:p>
            <a:r>
              <a:rPr lang="ru-RU" sz="898" dirty="0">
                <a:solidFill>
                  <a:srgbClr val="4CAF90"/>
                </a:solidFill>
              </a:rPr>
              <a:t>0000011111000000  0000011100001010101010101010000010101010101011111    00001111001011111000000101010101.     111111111 0000.   00 00 0 0 0 01111110000101010101000000101</a:t>
            </a:r>
          </a:p>
        </p:txBody>
      </p:sp>
      <p:pic>
        <p:nvPicPr>
          <p:cNvPr id="10" name="image21.png"/>
          <p:cNvPicPr>
            <a:picLocks noChangeAspect="1"/>
          </p:cNvPicPr>
          <p:nvPr/>
        </p:nvPicPr>
        <p:blipFill>
          <a:blip r:embed="rId3">
            <a:extLst/>
          </a:blip>
          <a:stretch>
            <a:fillRect/>
          </a:stretch>
        </p:blipFill>
        <p:spPr>
          <a:xfrm>
            <a:off x="340974" y="2611459"/>
            <a:ext cx="3136296" cy="2471760"/>
          </a:xfrm>
          <a:prstGeom prst="rect">
            <a:avLst/>
          </a:prstGeom>
          <a:ln w="12700">
            <a:miter lim="400000"/>
          </a:ln>
        </p:spPr>
      </p:pic>
      <p:sp>
        <p:nvSpPr>
          <p:cNvPr id="11" name="Shape 352"/>
          <p:cNvSpPr/>
          <p:nvPr/>
        </p:nvSpPr>
        <p:spPr>
          <a:xfrm>
            <a:off x="3011055" y="2033214"/>
            <a:ext cx="5635533" cy="3647148"/>
          </a:xfrm>
          <a:prstGeom prst="rect">
            <a:avLst/>
          </a:prstGeom>
          <a:ln w="12700">
            <a:miter lim="400000"/>
          </a:ln>
          <a:extLst>
            <a:ext uri="{C572A759-6A51-4108-AA02-DFA0A04FC94B}">
              <ma14:wrappingTextBoxFlag xmlns:ma14="http://schemas.microsoft.com/office/mac/drawingml/2011/main" xmlns="" val="1"/>
            </a:ext>
          </a:extLst>
        </p:spPr>
        <p:txBody>
          <a:bodyPr wrap="square" lIns="45718" tIns="45718" rIns="45718" bIns="45718">
            <a:spAutoFit/>
          </a:bodyPr>
          <a:lstStyle/>
          <a:p>
            <a:pPr algn="ctr">
              <a:lnSpc>
                <a:spcPct val="150000"/>
              </a:lnSpc>
              <a:defRPr sz="1200" b="1">
                <a:solidFill>
                  <a:srgbClr val="0EBACE"/>
                </a:solidFill>
                <a:latin typeface="Tahoma"/>
                <a:ea typeface="Tahoma"/>
                <a:cs typeface="Tahoma"/>
                <a:sym typeface="Tahoma"/>
              </a:defRPr>
            </a:pPr>
            <a:r>
              <a:rPr lang="ru-RU" sz="1400" dirty="0">
                <a:solidFill>
                  <a:srgbClr val="4CAF90"/>
                </a:solidFill>
              </a:rPr>
              <a:t>НАИБОЛЕЕ РАСПРОСТРАНЕННЫЕ</a:t>
            </a:r>
          </a:p>
          <a:p>
            <a:pPr marL="285750" indent="-285750" algn="just">
              <a:lnSpc>
                <a:spcPct val="150000"/>
              </a:lnSpc>
              <a:buClr>
                <a:srgbClr val="0EBACE"/>
              </a:buClr>
              <a:buSzPct val="100000"/>
              <a:buFont typeface="Lucida Grande"/>
              <a:buChar char="●"/>
              <a:defRPr sz="1200" b="1">
                <a:solidFill>
                  <a:srgbClr val="4D4D4C"/>
                </a:solidFill>
                <a:latin typeface="Tahoma"/>
                <a:ea typeface="Tahoma"/>
                <a:cs typeface="Tahoma"/>
                <a:sym typeface="Tahoma"/>
              </a:defRPr>
            </a:pPr>
            <a:r>
              <a:rPr lang="ru-RU" sz="1400" dirty="0"/>
              <a:t>Транспорт</a:t>
            </a:r>
            <a:r>
              <a:rPr lang="ru-RU" sz="1400" b="0" dirty="0"/>
              <a:t>. Покупка проездных. Оптимизация маршрутов. Получение скидок на бензин. Оплата транспортных расходов работодателем. Поиск альтернативных видов транспорта: велосипед или мопед вместо автомобиля, комбинирование автомобиля и общественного транспорта, совместное использование автомобиля с друзьями/соседями (хотя бы в случаях дальних поездок)</a:t>
            </a:r>
          </a:p>
          <a:p>
            <a:pPr marL="285750" indent="-285750" algn="just">
              <a:lnSpc>
                <a:spcPct val="150000"/>
              </a:lnSpc>
              <a:buClr>
                <a:srgbClr val="0EBACE"/>
              </a:buClr>
              <a:buSzPct val="100000"/>
              <a:buFont typeface="Lucida Grande"/>
              <a:buChar char="●"/>
              <a:defRPr sz="1200" b="1">
                <a:solidFill>
                  <a:srgbClr val="4D4D4C"/>
                </a:solidFill>
                <a:latin typeface="Tahoma"/>
                <a:ea typeface="Tahoma"/>
                <a:cs typeface="Tahoma"/>
                <a:sym typeface="Tahoma"/>
              </a:defRPr>
            </a:pPr>
            <a:r>
              <a:rPr lang="ru-RU" sz="1400" dirty="0"/>
              <a:t>Интернет</a:t>
            </a:r>
            <a:r>
              <a:rPr lang="ru-RU" sz="1400" b="0" dirty="0"/>
              <a:t>, мобильная связь: поиск оптимальных тарифов, бесплатные приложения для общения</a:t>
            </a:r>
          </a:p>
          <a:p>
            <a:pPr marL="285750" indent="-285750" algn="just">
              <a:lnSpc>
                <a:spcPct val="150000"/>
              </a:lnSpc>
              <a:buClr>
                <a:srgbClr val="0EBACE"/>
              </a:buClr>
              <a:buSzPct val="100000"/>
              <a:buFont typeface="Lucida Grande"/>
              <a:buChar char="●"/>
              <a:defRPr sz="1200" b="1">
                <a:solidFill>
                  <a:srgbClr val="4D4D4C"/>
                </a:solidFill>
                <a:latin typeface="Tahoma"/>
                <a:ea typeface="Tahoma"/>
                <a:cs typeface="Tahoma"/>
                <a:sym typeface="Tahoma"/>
              </a:defRPr>
            </a:pPr>
            <a:r>
              <a:rPr lang="ru-RU" sz="1400" dirty="0"/>
              <a:t>Квартплата</a:t>
            </a:r>
            <a:r>
              <a:rPr lang="ru-RU" sz="1400" b="0" dirty="0"/>
              <a:t> - получение субсидий, налоги – получение льгот</a:t>
            </a:r>
          </a:p>
        </p:txBody>
      </p:sp>
    </p:spTree>
    <p:extLst>
      <p:ext uri="{BB962C8B-B14F-4D97-AF65-F5344CB8AC3E}">
        <p14:creationId xmlns:p14="http://schemas.microsoft.com/office/powerpoint/2010/main" xmlns="" val="140809903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503"/>
        <p:cNvGrpSpPr/>
        <p:nvPr/>
      </p:nvGrpSpPr>
      <p:grpSpPr>
        <a:xfrm>
          <a:off x="0" y="0"/>
          <a:ext cx="0" cy="0"/>
          <a:chOff x="0" y="0"/>
          <a:chExt cx="0" cy="0"/>
        </a:xfrm>
      </p:grpSpPr>
      <p:sp>
        <p:nvSpPr>
          <p:cNvPr id="505" name="Shape 505"/>
          <p:cNvSpPr txBox="1">
            <a:spLocks noGrp="1"/>
          </p:cNvSpPr>
          <p:nvPr>
            <p:ph type="sldNum" idx="4294967295"/>
          </p:nvPr>
        </p:nvSpPr>
        <p:spPr>
          <a:xfrm>
            <a:off x="8057498" y="6186847"/>
            <a:ext cx="681454" cy="344464"/>
          </a:xfrm>
          <a:prstGeom prst="rect">
            <a:avLst/>
          </a:prstGeom>
          <a:noFill/>
          <a:ln>
            <a:noFill/>
          </a:ln>
        </p:spPr>
        <p:txBody>
          <a:bodyPr spcFirstLastPara="1" wrap="square" lIns="85142" tIns="42561" rIns="85142" bIns="42561" anchor="ctr" anchorCtr="0">
            <a:noAutofit/>
          </a:bodyPr>
          <a:lstStyle/>
          <a:p>
            <a:fld id="{00000000-1234-1234-1234-123412341234}" type="slidenum">
              <a:rPr lang="ru-RU" sz="1112">
                <a:solidFill>
                  <a:srgbClr val="00909B"/>
                </a:solidFill>
                <a:latin typeface="Tahoma"/>
                <a:ea typeface="Tahoma"/>
                <a:cs typeface="Tahoma"/>
                <a:sym typeface="Tahoma"/>
              </a:rPr>
              <a:pPr/>
              <a:t>22</a:t>
            </a:fld>
            <a:endParaRPr sz="1112" dirty="0">
              <a:solidFill>
                <a:srgbClr val="00909B"/>
              </a:solidFill>
              <a:latin typeface="Tahoma"/>
              <a:ea typeface="Tahoma"/>
              <a:cs typeface="Tahoma"/>
              <a:sym typeface="Tahoma"/>
            </a:endParaRPr>
          </a:p>
        </p:txBody>
      </p:sp>
      <p:sp>
        <p:nvSpPr>
          <p:cNvPr id="14" name="Заголовок 1"/>
          <p:cNvSpPr txBox="1">
            <a:spLocks/>
          </p:cNvSpPr>
          <p:nvPr/>
        </p:nvSpPr>
        <p:spPr>
          <a:xfrm>
            <a:off x="335515" y="1428241"/>
            <a:ext cx="8686800" cy="455256"/>
          </a:xfrm>
          <a:prstGeom prst="rect">
            <a:avLst/>
          </a:prstGeom>
        </p:spPr>
        <p:txBody>
          <a:bodyPr lIns="85165" tIns="42582" rIns="85165" bIns="42582"/>
          <a:lstStyle>
            <a:lvl1pPr algn="l" defTabSz="497754" rtl="0" eaLnBrk="1" latinLnBrk="0" hangingPunct="1">
              <a:spcBef>
                <a:spcPct val="0"/>
              </a:spcBef>
              <a:buNone/>
              <a:defRPr sz="2000" b="1" kern="1200">
                <a:solidFill>
                  <a:schemeClr val="tx1">
                    <a:lumMod val="75000"/>
                    <a:lumOff val="25000"/>
                  </a:schemeClr>
                </a:solidFill>
                <a:latin typeface="Tahoma"/>
                <a:ea typeface="+mj-ea"/>
                <a:cs typeface="+mj-cs"/>
              </a:defRPr>
            </a:lvl1pPr>
          </a:lstStyle>
          <a:p>
            <a:r>
              <a:rPr lang="ru-RU" sz="2053" b="0" dirty="0">
                <a:solidFill>
                  <a:srgbClr val="4CAF90"/>
                </a:solidFill>
              </a:rPr>
              <a:t>Сокращение расходов</a:t>
            </a:r>
          </a:p>
        </p:txBody>
      </p:sp>
      <p:sp>
        <p:nvSpPr>
          <p:cNvPr id="3" name="TextBox 2">
            <a:extLst>
              <a:ext uri="{FF2B5EF4-FFF2-40B4-BE49-F238E27FC236}">
                <a16:creationId xmlns:a16="http://schemas.microsoft.com/office/drawing/2014/main" xmlns="" id="{BD102F2F-FBCA-114A-B93F-E59D112DDB7B}"/>
              </a:ext>
            </a:extLst>
          </p:cNvPr>
          <p:cNvSpPr txBox="1"/>
          <p:nvPr/>
        </p:nvSpPr>
        <p:spPr>
          <a:xfrm>
            <a:off x="0" y="1048012"/>
            <a:ext cx="9180718" cy="230512"/>
          </a:xfrm>
          <a:prstGeom prst="rect">
            <a:avLst/>
          </a:prstGeom>
          <a:noFill/>
        </p:spPr>
        <p:txBody>
          <a:bodyPr wrap="none" rtlCol="0">
            <a:spAutoFit/>
          </a:bodyPr>
          <a:lstStyle/>
          <a:p>
            <a:r>
              <a:rPr lang="ru-RU" sz="898" dirty="0">
                <a:solidFill>
                  <a:srgbClr val="4CAF90"/>
                </a:solidFill>
              </a:rPr>
              <a:t>0000011111000000  0000011100001010101010101010000010101010101011111    00001111001011111000000101010101.     111111111 0000.   00 00 0 0 0 01111110000101010101000000101</a:t>
            </a:r>
          </a:p>
        </p:txBody>
      </p:sp>
      <p:sp>
        <p:nvSpPr>
          <p:cNvPr id="7" name="Shape 361"/>
          <p:cNvSpPr/>
          <p:nvPr/>
        </p:nvSpPr>
        <p:spPr>
          <a:xfrm>
            <a:off x="3571470" y="2211598"/>
            <a:ext cx="5038173" cy="3647148"/>
          </a:xfrm>
          <a:prstGeom prst="rect">
            <a:avLst/>
          </a:prstGeom>
          <a:ln w="12700">
            <a:miter lim="400000"/>
          </a:ln>
          <a:extLst>
            <a:ext uri="{C572A759-6A51-4108-AA02-DFA0A04FC94B}">
              <ma14:wrappingTextBoxFlag xmlns:ma14="http://schemas.microsoft.com/office/mac/drawingml/2011/main" xmlns="" val="1"/>
            </a:ext>
          </a:extLst>
        </p:spPr>
        <p:txBody>
          <a:bodyPr wrap="square" lIns="45718" tIns="45718" rIns="45718" bIns="45718">
            <a:spAutoFit/>
          </a:bodyPr>
          <a:lstStyle/>
          <a:p>
            <a:pPr marL="285750" indent="-285750" algn="just">
              <a:lnSpc>
                <a:spcPct val="150000"/>
              </a:lnSpc>
              <a:buClr>
                <a:srgbClr val="0EBACE"/>
              </a:buClr>
              <a:buSzPct val="100000"/>
              <a:buFont typeface="Lucida Grande"/>
              <a:buChar char="●"/>
              <a:defRPr sz="1200" b="1">
                <a:solidFill>
                  <a:srgbClr val="4D4D4C"/>
                </a:solidFill>
                <a:latin typeface="Tahoma"/>
                <a:ea typeface="Tahoma"/>
                <a:cs typeface="Tahoma"/>
                <a:sym typeface="Tahoma"/>
              </a:defRPr>
            </a:pPr>
            <a:r>
              <a:rPr lang="ru-RU" sz="1400" dirty="0"/>
              <a:t>Питание</a:t>
            </a:r>
            <a:r>
              <a:rPr lang="ru-RU" sz="1400" b="0" dirty="0"/>
              <a:t>: замещение дорогих продуктов сходными по качеству, но без переплаты за известность производителя. Отказ от полуфабрикатов в пользу домашней еды. Покупки по списку, на мелкооптовых базах на неделю-две</a:t>
            </a:r>
          </a:p>
          <a:p>
            <a:pPr marL="285750" indent="-285750" algn="just">
              <a:lnSpc>
                <a:spcPct val="150000"/>
              </a:lnSpc>
              <a:buClr>
                <a:srgbClr val="0EBACE"/>
              </a:buClr>
              <a:buSzPct val="100000"/>
              <a:buFont typeface="Lucida Grande"/>
              <a:buChar char="●"/>
              <a:defRPr sz="1200" b="1">
                <a:solidFill>
                  <a:srgbClr val="4D4D4C"/>
                </a:solidFill>
                <a:latin typeface="Tahoma"/>
                <a:ea typeface="Tahoma"/>
                <a:cs typeface="Tahoma"/>
                <a:sym typeface="Tahoma"/>
              </a:defRPr>
            </a:pPr>
            <a:r>
              <a:rPr lang="ru-RU" sz="1400" dirty="0"/>
              <a:t>Одежда</a:t>
            </a:r>
            <a:r>
              <a:rPr lang="ru-RU" sz="1400" b="0" dirty="0"/>
              <a:t>, обувь: покупка в конце сезона со скидками, использование сайтов совместных покупок</a:t>
            </a:r>
          </a:p>
          <a:p>
            <a:pPr marL="285750" indent="-285750" algn="just">
              <a:lnSpc>
                <a:spcPct val="150000"/>
              </a:lnSpc>
              <a:buClr>
                <a:srgbClr val="0EBACE"/>
              </a:buClr>
              <a:buSzPct val="100000"/>
              <a:buFont typeface="Lucida Grande"/>
              <a:buChar char="●"/>
              <a:defRPr sz="1200" b="1">
                <a:solidFill>
                  <a:srgbClr val="4D4D4C"/>
                </a:solidFill>
                <a:latin typeface="Tahoma"/>
                <a:ea typeface="Tahoma"/>
                <a:cs typeface="Tahoma"/>
                <a:sym typeface="Tahoma"/>
              </a:defRPr>
            </a:pPr>
            <a:r>
              <a:rPr lang="ru-RU" sz="1400" dirty="0"/>
              <a:t>Отдых</a:t>
            </a:r>
            <a:r>
              <a:rPr lang="ru-RU" sz="1400" b="0" dirty="0"/>
              <a:t>, развлечения: поездки в «не сезон», бесплатные программы развлечений</a:t>
            </a:r>
          </a:p>
          <a:p>
            <a:pPr marL="285750" indent="-285750" algn="just">
              <a:lnSpc>
                <a:spcPct val="150000"/>
              </a:lnSpc>
              <a:buClr>
                <a:srgbClr val="0EBACE"/>
              </a:buClr>
              <a:buSzPct val="100000"/>
              <a:buFont typeface="Lucida Grande"/>
              <a:buChar char="●"/>
              <a:defRPr sz="1200" b="1">
                <a:solidFill>
                  <a:srgbClr val="4D4D4C"/>
                </a:solidFill>
                <a:latin typeface="Tahoma"/>
                <a:ea typeface="Tahoma"/>
                <a:cs typeface="Tahoma"/>
                <a:sym typeface="Tahoma"/>
              </a:defRPr>
            </a:pPr>
            <a:r>
              <a:rPr lang="ru-RU" sz="1400" dirty="0"/>
              <a:t>Книги</a:t>
            </a:r>
            <a:r>
              <a:rPr lang="ru-RU" sz="1400" b="0" dirty="0"/>
              <a:t>, журналы: использование библиотек и Интернета</a:t>
            </a:r>
          </a:p>
        </p:txBody>
      </p:sp>
      <p:pic>
        <p:nvPicPr>
          <p:cNvPr id="8" name="image5.jpeg"/>
          <p:cNvPicPr>
            <a:picLocks noChangeAspect="1"/>
          </p:cNvPicPr>
          <p:nvPr/>
        </p:nvPicPr>
        <p:blipFill>
          <a:blip r:embed="rId3">
            <a:extLst/>
          </a:blip>
          <a:stretch>
            <a:fillRect/>
          </a:stretch>
        </p:blipFill>
        <p:spPr>
          <a:xfrm>
            <a:off x="722630" y="2734405"/>
            <a:ext cx="2231390" cy="1788692"/>
          </a:xfrm>
          <a:prstGeom prst="rect">
            <a:avLst/>
          </a:prstGeom>
          <a:ln w="12700">
            <a:miter lim="400000"/>
          </a:ln>
        </p:spPr>
      </p:pic>
      <p:sp>
        <p:nvSpPr>
          <p:cNvPr id="9" name="Shape 364"/>
          <p:cNvSpPr/>
          <p:nvPr/>
        </p:nvSpPr>
        <p:spPr>
          <a:xfrm>
            <a:off x="823091" y="4523097"/>
            <a:ext cx="2436868" cy="1348737"/>
          </a:xfrm>
          <a:prstGeom prst="rect">
            <a:avLst/>
          </a:prstGeom>
          <a:ln w="12700">
            <a:solidFill>
              <a:srgbClr val="0EBACE"/>
            </a:solidFill>
            <a:miter lim="400000"/>
          </a:ln>
          <a:extLst>
            <a:ext uri="{C572A759-6A51-4108-AA02-DFA0A04FC94B}">
              <ma14:wrappingTextBoxFlag xmlns:ma14="http://schemas.microsoft.com/office/mac/drawingml/2011/main" xmlns="" val="1"/>
            </a:ext>
          </a:extLst>
        </p:spPr>
        <p:txBody>
          <a:bodyPr lIns="45718" tIns="45718" rIns="45718" bIns="45718" anchor="b">
            <a:spAutoFit/>
          </a:bodyPr>
          <a:lstStyle/>
          <a:p>
            <a:pPr algn="ctr">
              <a:spcBef>
                <a:spcPts val="200"/>
              </a:spcBef>
              <a:defRPr sz="1200">
                <a:solidFill>
                  <a:srgbClr val="808080"/>
                </a:solidFill>
                <a:latin typeface="Tahoma"/>
                <a:ea typeface="Tahoma"/>
                <a:cs typeface="Tahoma"/>
                <a:sym typeface="Tahoma"/>
              </a:defRPr>
            </a:pPr>
            <a:r>
              <a:t>Пример «Чашечка кофе»</a:t>
            </a:r>
            <a:endParaRPr sz="4400">
              <a:latin typeface="Calibri Light"/>
              <a:ea typeface="Calibri Light"/>
              <a:cs typeface="Calibri Light"/>
              <a:sym typeface="Calibri Light"/>
            </a:endParaRPr>
          </a:p>
          <a:p>
            <a:pPr algn="ctr">
              <a:defRPr sz="1200">
                <a:solidFill>
                  <a:srgbClr val="808080"/>
                </a:solidFill>
                <a:latin typeface="Tahoma"/>
                <a:ea typeface="Tahoma"/>
                <a:cs typeface="Tahoma"/>
                <a:sym typeface="Tahoma"/>
              </a:defRPr>
            </a:pPr>
            <a:r>
              <a:t>Средняя стоимость чашки кофе 150 руб. </a:t>
            </a:r>
            <a:endParaRPr sz="4400">
              <a:latin typeface="Calibri Light"/>
              <a:ea typeface="Calibri Light"/>
              <a:cs typeface="Calibri Light"/>
              <a:sym typeface="Calibri Light"/>
            </a:endParaRPr>
          </a:p>
          <a:p>
            <a:pPr algn="ctr">
              <a:defRPr sz="1200">
                <a:solidFill>
                  <a:srgbClr val="808080"/>
                </a:solidFill>
                <a:latin typeface="Tahoma"/>
                <a:ea typeface="Tahoma"/>
                <a:cs typeface="Tahoma"/>
                <a:sym typeface="Tahoma"/>
              </a:defRPr>
            </a:pPr>
            <a:r>
              <a:t>При покупке чашки кофе каждый день расход:</a:t>
            </a:r>
            <a:endParaRPr sz="4400">
              <a:latin typeface="Calibri Light"/>
              <a:ea typeface="Calibri Light"/>
              <a:cs typeface="Calibri Light"/>
              <a:sym typeface="Calibri Light"/>
            </a:endParaRPr>
          </a:p>
          <a:p>
            <a:pPr algn="ctr">
              <a:defRPr sz="1200">
                <a:solidFill>
                  <a:srgbClr val="808080"/>
                </a:solidFill>
                <a:latin typeface="Tahoma"/>
                <a:ea typeface="Tahoma"/>
                <a:cs typeface="Tahoma"/>
                <a:sym typeface="Tahoma"/>
              </a:defRPr>
            </a:pPr>
            <a:r>
              <a:t>-  за неделю  - 1050 руб.</a:t>
            </a:r>
          </a:p>
          <a:p>
            <a:pPr algn="ctr">
              <a:defRPr sz="1200">
                <a:solidFill>
                  <a:srgbClr val="808080"/>
                </a:solidFill>
                <a:latin typeface="Tahoma"/>
                <a:ea typeface="Tahoma"/>
                <a:cs typeface="Tahoma"/>
                <a:sym typeface="Tahoma"/>
              </a:defRPr>
            </a:pPr>
            <a:r>
              <a:t>- за месяц -  4500 руб.</a:t>
            </a:r>
          </a:p>
        </p:txBody>
      </p:sp>
    </p:spTree>
    <p:extLst>
      <p:ext uri="{BB962C8B-B14F-4D97-AF65-F5344CB8AC3E}">
        <p14:creationId xmlns:p14="http://schemas.microsoft.com/office/powerpoint/2010/main" xmlns="" val="377687925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503"/>
        <p:cNvGrpSpPr/>
        <p:nvPr/>
      </p:nvGrpSpPr>
      <p:grpSpPr>
        <a:xfrm>
          <a:off x="0" y="0"/>
          <a:ext cx="0" cy="0"/>
          <a:chOff x="0" y="0"/>
          <a:chExt cx="0" cy="0"/>
        </a:xfrm>
      </p:grpSpPr>
      <p:sp>
        <p:nvSpPr>
          <p:cNvPr id="505" name="Shape 505"/>
          <p:cNvSpPr txBox="1">
            <a:spLocks noGrp="1"/>
          </p:cNvSpPr>
          <p:nvPr>
            <p:ph type="sldNum" idx="4294967295"/>
          </p:nvPr>
        </p:nvSpPr>
        <p:spPr>
          <a:xfrm>
            <a:off x="8057498" y="6186847"/>
            <a:ext cx="681454" cy="344464"/>
          </a:xfrm>
          <a:prstGeom prst="rect">
            <a:avLst/>
          </a:prstGeom>
          <a:noFill/>
          <a:ln>
            <a:noFill/>
          </a:ln>
        </p:spPr>
        <p:txBody>
          <a:bodyPr spcFirstLastPara="1" wrap="square" lIns="85142" tIns="42561" rIns="85142" bIns="42561" anchor="ctr" anchorCtr="0">
            <a:noAutofit/>
          </a:bodyPr>
          <a:lstStyle/>
          <a:p>
            <a:fld id="{00000000-1234-1234-1234-123412341234}" type="slidenum">
              <a:rPr lang="ru-RU" sz="1112">
                <a:solidFill>
                  <a:srgbClr val="00909B"/>
                </a:solidFill>
                <a:latin typeface="Tahoma"/>
                <a:ea typeface="Tahoma"/>
                <a:cs typeface="Tahoma"/>
                <a:sym typeface="Tahoma"/>
              </a:rPr>
              <a:pPr/>
              <a:t>23</a:t>
            </a:fld>
            <a:endParaRPr sz="1112" dirty="0">
              <a:solidFill>
                <a:srgbClr val="00909B"/>
              </a:solidFill>
              <a:latin typeface="Tahoma"/>
              <a:ea typeface="Tahoma"/>
              <a:cs typeface="Tahoma"/>
              <a:sym typeface="Tahoma"/>
            </a:endParaRPr>
          </a:p>
        </p:txBody>
      </p:sp>
      <p:sp>
        <p:nvSpPr>
          <p:cNvPr id="14" name="Заголовок 1"/>
          <p:cNvSpPr txBox="1">
            <a:spLocks/>
          </p:cNvSpPr>
          <p:nvPr/>
        </p:nvSpPr>
        <p:spPr>
          <a:xfrm>
            <a:off x="335515" y="1428241"/>
            <a:ext cx="8686800" cy="455256"/>
          </a:xfrm>
          <a:prstGeom prst="rect">
            <a:avLst/>
          </a:prstGeom>
        </p:spPr>
        <p:txBody>
          <a:bodyPr lIns="85165" tIns="42582" rIns="85165" bIns="42582"/>
          <a:lstStyle>
            <a:lvl1pPr algn="l" defTabSz="497754" rtl="0" eaLnBrk="1" latinLnBrk="0" hangingPunct="1">
              <a:spcBef>
                <a:spcPct val="0"/>
              </a:spcBef>
              <a:buNone/>
              <a:defRPr sz="2000" b="1" kern="1200">
                <a:solidFill>
                  <a:schemeClr val="tx1">
                    <a:lumMod val="75000"/>
                    <a:lumOff val="25000"/>
                  </a:schemeClr>
                </a:solidFill>
                <a:latin typeface="Tahoma"/>
                <a:ea typeface="+mj-ea"/>
                <a:cs typeface="+mj-cs"/>
              </a:defRPr>
            </a:lvl1pPr>
          </a:lstStyle>
          <a:p>
            <a:r>
              <a:rPr lang="ru-RU" sz="2053" b="0" dirty="0">
                <a:solidFill>
                  <a:srgbClr val="4CAF90"/>
                </a:solidFill>
              </a:rPr>
              <a:t>Управление кредитной нагрузкой</a:t>
            </a:r>
          </a:p>
        </p:txBody>
      </p:sp>
      <p:sp>
        <p:nvSpPr>
          <p:cNvPr id="3" name="TextBox 2">
            <a:extLst>
              <a:ext uri="{FF2B5EF4-FFF2-40B4-BE49-F238E27FC236}">
                <a16:creationId xmlns:a16="http://schemas.microsoft.com/office/drawing/2014/main" xmlns="" id="{BD102F2F-FBCA-114A-B93F-E59D112DDB7B}"/>
              </a:ext>
            </a:extLst>
          </p:cNvPr>
          <p:cNvSpPr txBox="1"/>
          <p:nvPr/>
        </p:nvSpPr>
        <p:spPr>
          <a:xfrm>
            <a:off x="0" y="1048012"/>
            <a:ext cx="9180718" cy="230512"/>
          </a:xfrm>
          <a:prstGeom prst="rect">
            <a:avLst/>
          </a:prstGeom>
          <a:noFill/>
        </p:spPr>
        <p:txBody>
          <a:bodyPr wrap="none" rtlCol="0">
            <a:spAutoFit/>
          </a:bodyPr>
          <a:lstStyle/>
          <a:p>
            <a:r>
              <a:rPr lang="ru-RU" sz="898" dirty="0">
                <a:solidFill>
                  <a:srgbClr val="4CAF90"/>
                </a:solidFill>
              </a:rPr>
              <a:t>0000011111000000  0000011100001010101010101010000010101010101011111    00001111001011111000000101010101.     111111111 0000.   00 00 0 0 0 01111110000101010101000000101</a:t>
            </a:r>
          </a:p>
        </p:txBody>
      </p:sp>
      <p:sp>
        <p:nvSpPr>
          <p:cNvPr id="10" name="Shape 372"/>
          <p:cNvSpPr/>
          <p:nvPr/>
        </p:nvSpPr>
        <p:spPr>
          <a:xfrm>
            <a:off x="3537527" y="1894746"/>
            <a:ext cx="5201425" cy="4293479"/>
          </a:xfrm>
          <a:prstGeom prst="rect">
            <a:avLst/>
          </a:prstGeom>
          <a:ln w="12700">
            <a:miter lim="400000"/>
          </a:ln>
          <a:extLst>
            <a:ext uri="{C572A759-6A51-4108-AA02-DFA0A04FC94B}">
              <ma14:wrappingTextBoxFlag xmlns:ma14="http://schemas.microsoft.com/office/mac/drawingml/2011/main" xmlns="" val="1"/>
            </a:ext>
          </a:extLst>
        </p:spPr>
        <p:txBody>
          <a:bodyPr wrap="square" lIns="45718" tIns="45718" rIns="45718" bIns="45718">
            <a:spAutoFit/>
          </a:bodyPr>
          <a:lstStyle/>
          <a:p>
            <a:pPr algn="just">
              <a:lnSpc>
                <a:spcPct val="150000"/>
              </a:lnSpc>
              <a:defRPr sz="1200" b="1">
                <a:solidFill>
                  <a:srgbClr val="4D4D4C"/>
                </a:solidFill>
                <a:latin typeface="Tahoma"/>
                <a:ea typeface="Tahoma"/>
                <a:cs typeface="Tahoma"/>
                <a:sym typeface="Tahoma"/>
              </a:defRPr>
            </a:pPr>
            <a:r>
              <a:rPr lang="ru-RU" sz="1400" dirty="0"/>
              <a:t>Кредит</a:t>
            </a:r>
            <a:r>
              <a:rPr lang="ru-RU" sz="1400" b="0" dirty="0"/>
              <a:t> - статья расходов, которая может стать тяжким бременем. Прежде чем его брать, задумайтесь: действительно он нужен, или проще накопить Будьте уверены, что сможете его погасить:</a:t>
            </a:r>
          </a:p>
          <a:p>
            <a:pPr algn="just">
              <a:lnSpc>
                <a:spcPct val="150000"/>
              </a:lnSpc>
              <a:defRPr sz="1200">
                <a:solidFill>
                  <a:srgbClr val="4D4D4C"/>
                </a:solidFill>
                <a:latin typeface="Tahoma"/>
                <a:ea typeface="Tahoma"/>
                <a:cs typeface="Tahoma"/>
                <a:sym typeface="Tahoma"/>
              </a:defRPr>
            </a:pPr>
            <a:r>
              <a:rPr lang="ru-RU" sz="1400" dirty="0"/>
              <a:t> </a:t>
            </a:r>
          </a:p>
          <a:p>
            <a:pPr algn="just">
              <a:lnSpc>
                <a:spcPct val="150000"/>
              </a:lnSpc>
              <a:defRPr sz="1200" b="1">
                <a:solidFill>
                  <a:srgbClr val="0EBACE"/>
                </a:solidFill>
                <a:latin typeface="Tahoma"/>
                <a:ea typeface="Tahoma"/>
                <a:cs typeface="Tahoma"/>
                <a:sym typeface="Tahoma"/>
              </a:defRPr>
            </a:pPr>
            <a:r>
              <a:rPr lang="ru-RU" sz="1400" dirty="0">
                <a:solidFill>
                  <a:srgbClr val="4CAF90"/>
                </a:solidFill>
              </a:rPr>
              <a:t>Ежемесячная выплата не должна превышать 30%! от общих ежемесячных расходов семьи. </a:t>
            </a:r>
          </a:p>
          <a:p>
            <a:pPr algn="just">
              <a:lnSpc>
                <a:spcPct val="150000"/>
              </a:lnSpc>
              <a:defRPr sz="1200">
                <a:solidFill>
                  <a:srgbClr val="4D4D4C"/>
                </a:solidFill>
                <a:latin typeface="Tahoma"/>
                <a:ea typeface="Tahoma"/>
                <a:cs typeface="Tahoma"/>
                <a:sym typeface="Tahoma"/>
              </a:defRPr>
            </a:pPr>
            <a:endParaRPr lang="ru-RU" sz="1400" dirty="0"/>
          </a:p>
          <a:p>
            <a:pPr algn="just">
              <a:lnSpc>
                <a:spcPct val="150000"/>
              </a:lnSpc>
              <a:defRPr sz="1200">
                <a:solidFill>
                  <a:srgbClr val="4D4D4C"/>
                </a:solidFill>
                <a:latin typeface="Tahoma"/>
                <a:ea typeface="Tahoma"/>
                <a:cs typeface="Tahoma"/>
                <a:sym typeface="Tahoma"/>
              </a:defRPr>
            </a:pPr>
            <a:r>
              <a:rPr lang="ru-RU" sz="1400" dirty="0"/>
              <a:t>Оцените условия: кредиты в магазинах, как правило, дороже, чем в банках, а валюта кредита должна совпадать с валютой дохода. Помните: не берите новый кредит, чтобы погасить старый, лучше попробуйте договориться с банком о реструктуризации долга.</a:t>
            </a:r>
          </a:p>
        </p:txBody>
      </p:sp>
      <p:pic>
        <p:nvPicPr>
          <p:cNvPr id="11" name="image22.png"/>
          <p:cNvPicPr>
            <a:picLocks noChangeAspect="1"/>
          </p:cNvPicPr>
          <p:nvPr/>
        </p:nvPicPr>
        <p:blipFill>
          <a:blip r:embed="rId3">
            <a:extLst/>
          </a:blip>
          <a:stretch>
            <a:fillRect/>
          </a:stretch>
        </p:blipFill>
        <p:spPr>
          <a:xfrm>
            <a:off x="249959" y="2392217"/>
            <a:ext cx="2785309" cy="1603439"/>
          </a:xfrm>
          <a:prstGeom prst="rect">
            <a:avLst/>
          </a:prstGeom>
          <a:ln w="12700">
            <a:miter lim="400000"/>
          </a:ln>
          <a:effectLst>
            <a:outerShdw blurRad="63500" dist="50800" dir="2700000" rotWithShape="0">
              <a:srgbClr val="000000">
                <a:alpha val="43000"/>
              </a:srgbClr>
            </a:outerShdw>
          </a:effectLst>
        </p:spPr>
      </p:pic>
    </p:spTree>
    <p:extLst>
      <p:ext uri="{BB962C8B-B14F-4D97-AF65-F5344CB8AC3E}">
        <p14:creationId xmlns:p14="http://schemas.microsoft.com/office/powerpoint/2010/main" xmlns="" val="241929357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503"/>
        <p:cNvGrpSpPr/>
        <p:nvPr/>
      </p:nvGrpSpPr>
      <p:grpSpPr>
        <a:xfrm>
          <a:off x="0" y="0"/>
          <a:ext cx="0" cy="0"/>
          <a:chOff x="0" y="0"/>
          <a:chExt cx="0" cy="0"/>
        </a:xfrm>
      </p:grpSpPr>
      <p:sp>
        <p:nvSpPr>
          <p:cNvPr id="505" name="Shape 505"/>
          <p:cNvSpPr txBox="1">
            <a:spLocks noGrp="1"/>
          </p:cNvSpPr>
          <p:nvPr>
            <p:ph type="sldNum" idx="4294967295"/>
          </p:nvPr>
        </p:nvSpPr>
        <p:spPr>
          <a:xfrm>
            <a:off x="8057498" y="6186847"/>
            <a:ext cx="681454" cy="344464"/>
          </a:xfrm>
          <a:prstGeom prst="rect">
            <a:avLst/>
          </a:prstGeom>
          <a:noFill/>
          <a:ln>
            <a:noFill/>
          </a:ln>
        </p:spPr>
        <p:txBody>
          <a:bodyPr spcFirstLastPara="1" wrap="square" lIns="85142" tIns="42561" rIns="85142" bIns="42561" anchor="ctr" anchorCtr="0">
            <a:noAutofit/>
          </a:bodyPr>
          <a:lstStyle/>
          <a:p>
            <a:fld id="{00000000-1234-1234-1234-123412341234}" type="slidenum">
              <a:rPr lang="ru-RU" sz="1112">
                <a:solidFill>
                  <a:srgbClr val="00909B"/>
                </a:solidFill>
                <a:latin typeface="Tahoma"/>
                <a:ea typeface="Tahoma"/>
                <a:cs typeface="Tahoma"/>
                <a:sym typeface="Tahoma"/>
              </a:rPr>
              <a:pPr/>
              <a:t>24</a:t>
            </a:fld>
            <a:endParaRPr sz="1112" dirty="0">
              <a:solidFill>
                <a:srgbClr val="00909B"/>
              </a:solidFill>
              <a:latin typeface="Tahoma"/>
              <a:ea typeface="Tahoma"/>
              <a:cs typeface="Tahoma"/>
              <a:sym typeface="Tahoma"/>
            </a:endParaRPr>
          </a:p>
        </p:txBody>
      </p:sp>
      <p:sp>
        <p:nvSpPr>
          <p:cNvPr id="14" name="Заголовок 1"/>
          <p:cNvSpPr txBox="1">
            <a:spLocks/>
          </p:cNvSpPr>
          <p:nvPr/>
        </p:nvSpPr>
        <p:spPr>
          <a:xfrm>
            <a:off x="335515" y="1428241"/>
            <a:ext cx="8686800" cy="455256"/>
          </a:xfrm>
          <a:prstGeom prst="rect">
            <a:avLst/>
          </a:prstGeom>
        </p:spPr>
        <p:txBody>
          <a:bodyPr lIns="85165" tIns="42582" rIns="85165" bIns="42582"/>
          <a:lstStyle>
            <a:lvl1pPr algn="l" defTabSz="497754" rtl="0" eaLnBrk="1" latinLnBrk="0" hangingPunct="1">
              <a:spcBef>
                <a:spcPct val="0"/>
              </a:spcBef>
              <a:buNone/>
              <a:defRPr sz="2000" b="1" kern="1200">
                <a:solidFill>
                  <a:schemeClr val="tx1">
                    <a:lumMod val="75000"/>
                    <a:lumOff val="25000"/>
                  </a:schemeClr>
                </a:solidFill>
                <a:latin typeface="Tahoma"/>
                <a:ea typeface="+mj-ea"/>
                <a:cs typeface="+mj-cs"/>
              </a:defRPr>
            </a:lvl1pPr>
          </a:lstStyle>
          <a:p>
            <a:r>
              <a:rPr lang="ru-RU" sz="2053" b="0" dirty="0">
                <a:solidFill>
                  <a:srgbClr val="4CAF90"/>
                </a:solidFill>
              </a:rPr>
              <a:t>Повышение доходов</a:t>
            </a:r>
          </a:p>
        </p:txBody>
      </p:sp>
      <p:sp>
        <p:nvSpPr>
          <p:cNvPr id="3" name="TextBox 2">
            <a:extLst>
              <a:ext uri="{FF2B5EF4-FFF2-40B4-BE49-F238E27FC236}">
                <a16:creationId xmlns:a16="http://schemas.microsoft.com/office/drawing/2014/main" xmlns="" id="{BD102F2F-FBCA-114A-B93F-E59D112DDB7B}"/>
              </a:ext>
            </a:extLst>
          </p:cNvPr>
          <p:cNvSpPr txBox="1"/>
          <p:nvPr/>
        </p:nvSpPr>
        <p:spPr>
          <a:xfrm>
            <a:off x="0" y="1048012"/>
            <a:ext cx="9180718" cy="230512"/>
          </a:xfrm>
          <a:prstGeom prst="rect">
            <a:avLst/>
          </a:prstGeom>
          <a:noFill/>
        </p:spPr>
        <p:txBody>
          <a:bodyPr wrap="none" rtlCol="0">
            <a:spAutoFit/>
          </a:bodyPr>
          <a:lstStyle/>
          <a:p>
            <a:r>
              <a:rPr lang="ru-RU" sz="898" dirty="0">
                <a:solidFill>
                  <a:srgbClr val="4CAF90"/>
                </a:solidFill>
              </a:rPr>
              <a:t>0000011111000000  0000011100001010101010101010000010101010101011111    00001111001011111000000101010101.     111111111 0000.   00 00 0 0 0 01111110000101010101000000101</a:t>
            </a:r>
          </a:p>
        </p:txBody>
      </p:sp>
      <p:pic>
        <p:nvPicPr>
          <p:cNvPr id="7" name="image23.png"/>
          <p:cNvPicPr>
            <a:picLocks noChangeAspect="1"/>
          </p:cNvPicPr>
          <p:nvPr/>
        </p:nvPicPr>
        <p:blipFill>
          <a:blip r:embed="rId3">
            <a:extLst/>
          </a:blip>
          <a:stretch>
            <a:fillRect/>
          </a:stretch>
        </p:blipFill>
        <p:spPr>
          <a:xfrm>
            <a:off x="220132" y="1911350"/>
            <a:ext cx="3116503" cy="2337377"/>
          </a:xfrm>
          <a:prstGeom prst="rect">
            <a:avLst/>
          </a:prstGeom>
          <a:ln w="12700">
            <a:miter lim="400000"/>
          </a:ln>
        </p:spPr>
      </p:pic>
      <p:sp>
        <p:nvSpPr>
          <p:cNvPr id="8" name="Shape 383"/>
          <p:cNvSpPr/>
          <p:nvPr/>
        </p:nvSpPr>
        <p:spPr>
          <a:xfrm>
            <a:off x="3138019" y="1655869"/>
            <a:ext cx="5600933" cy="4985976"/>
          </a:xfrm>
          <a:prstGeom prst="rect">
            <a:avLst/>
          </a:prstGeom>
          <a:ln w="12700">
            <a:miter lim="400000"/>
          </a:ln>
          <a:extLst>
            <a:ext uri="{C572A759-6A51-4108-AA02-DFA0A04FC94B}">
              <ma14:wrappingTextBoxFlag xmlns:ma14="http://schemas.microsoft.com/office/mac/drawingml/2011/main" xmlns="" val="1"/>
            </a:ext>
          </a:extLst>
        </p:spPr>
        <p:txBody>
          <a:bodyPr wrap="square" lIns="45718" tIns="45718" rIns="45718" bIns="45718">
            <a:spAutoFit/>
          </a:bodyPr>
          <a:lstStyle/>
          <a:p>
            <a:pPr algn="just">
              <a:lnSpc>
                <a:spcPct val="150000"/>
              </a:lnSpc>
              <a:defRPr sz="1200">
                <a:solidFill>
                  <a:srgbClr val="4D4D4C"/>
                </a:solidFill>
                <a:latin typeface="Tahoma"/>
                <a:ea typeface="Tahoma"/>
                <a:cs typeface="Tahoma"/>
                <a:sym typeface="Tahoma"/>
              </a:defRPr>
            </a:pPr>
            <a:r>
              <a:rPr lang="ru-RU" sz="1400" dirty="0"/>
              <a:t>Управлять бюджетом и ускорять накопления, приближая достижение целей, можно не только сократив расходы, но и увеличив доходы. </a:t>
            </a:r>
          </a:p>
          <a:p>
            <a:pPr algn="ctr">
              <a:lnSpc>
                <a:spcPct val="150000"/>
              </a:lnSpc>
              <a:defRPr sz="1200" b="1">
                <a:solidFill>
                  <a:srgbClr val="0EBACE"/>
                </a:solidFill>
                <a:latin typeface="Tahoma"/>
                <a:ea typeface="Tahoma"/>
                <a:cs typeface="Tahoma"/>
                <a:sym typeface="Tahoma"/>
              </a:defRPr>
            </a:pPr>
            <a:r>
              <a:rPr lang="ru-RU" sz="1400" dirty="0">
                <a:solidFill>
                  <a:srgbClr val="4CAF90"/>
                </a:solidFill>
              </a:rPr>
              <a:t>За счет чего увеличить доходы:</a:t>
            </a:r>
          </a:p>
          <a:p>
            <a:pPr marL="285750" indent="-285750" algn="just">
              <a:lnSpc>
                <a:spcPct val="150000"/>
              </a:lnSpc>
              <a:buClr>
                <a:srgbClr val="0EBACE"/>
              </a:buClr>
              <a:buSzPct val="100000"/>
              <a:buFont typeface="Lucida Grande"/>
              <a:buChar char="●"/>
              <a:defRPr sz="1200">
                <a:solidFill>
                  <a:srgbClr val="4D4D4C"/>
                </a:solidFill>
                <a:latin typeface="Tahoma"/>
                <a:ea typeface="Tahoma"/>
                <a:cs typeface="Tahoma"/>
                <a:sym typeface="Tahoma"/>
              </a:defRPr>
            </a:pPr>
            <a:r>
              <a:rPr lang="ru-RU" sz="1200" dirty="0"/>
              <a:t>Получение </a:t>
            </a:r>
            <a:r>
              <a:rPr lang="ru-RU" sz="1200" b="1" dirty="0"/>
              <a:t>прибавки</a:t>
            </a:r>
            <a:r>
              <a:rPr lang="ru-RU" sz="1200" dirty="0"/>
              <a:t> к зарплате, повышение квалификации и переход на более высокооплачиваемую работу. Можно стать более эффективным сотрудником, заниматься самообучением, проявлять инициативу – и это отразится на величине доходов.</a:t>
            </a:r>
          </a:p>
          <a:p>
            <a:pPr marL="285750" indent="-285750" algn="just">
              <a:lnSpc>
                <a:spcPct val="150000"/>
              </a:lnSpc>
              <a:buClr>
                <a:srgbClr val="0EBACE"/>
              </a:buClr>
              <a:buSzPct val="100000"/>
              <a:buFont typeface="Lucida Grande"/>
              <a:buChar char="●"/>
              <a:defRPr sz="1200">
                <a:solidFill>
                  <a:srgbClr val="4D4D4C"/>
                </a:solidFill>
                <a:latin typeface="Tahoma"/>
                <a:ea typeface="Tahoma"/>
                <a:cs typeface="Tahoma"/>
                <a:sym typeface="Tahoma"/>
              </a:defRPr>
            </a:pPr>
            <a:r>
              <a:rPr lang="ru-RU" sz="1200" dirty="0"/>
              <a:t>Дополнительная работа, </a:t>
            </a:r>
            <a:r>
              <a:rPr lang="ru-RU" sz="1200" b="1" dirty="0"/>
              <a:t>подработка</a:t>
            </a:r>
            <a:r>
              <a:rPr lang="ru-RU" sz="1200" dirty="0"/>
              <a:t>. Можно использовать свои увлечения, чтобы создать новый источник дохода, а возможно, дополнительный заработок будет связан со специальностью, которая приносит основной доход.</a:t>
            </a:r>
          </a:p>
          <a:p>
            <a:pPr marL="285750" indent="-285750" algn="just">
              <a:lnSpc>
                <a:spcPct val="150000"/>
              </a:lnSpc>
              <a:buClr>
                <a:srgbClr val="0EBACE"/>
              </a:buClr>
              <a:buSzPct val="100000"/>
              <a:buFont typeface="Lucida Grande"/>
              <a:buChar char="●"/>
              <a:defRPr sz="1200">
                <a:solidFill>
                  <a:srgbClr val="4D4D4C"/>
                </a:solidFill>
                <a:latin typeface="Tahoma"/>
                <a:ea typeface="Tahoma"/>
                <a:cs typeface="Tahoma"/>
                <a:sym typeface="Tahoma"/>
              </a:defRPr>
            </a:pPr>
            <a:r>
              <a:rPr lang="ru-RU" sz="1200" dirty="0"/>
              <a:t>Реализация ненужных материальных ресурсов. Одежда, мебель, электронная техника, детские вещи – все это можно продать и использовать полученные деньги для формирования сбережений.</a:t>
            </a:r>
          </a:p>
          <a:p>
            <a:pPr marL="285750" indent="-285750" algn="just">
              <a:lnSpc>
                <a:spcPct val="150000"/>
              </a:lnSpc>
              <a:buClr>
                <a:srgbClr val="0EBACE"/>
              </a:buClr>
              <a:buSzPct val="100000"/>
              <a:buFont typeface="Lucida Grande"/>
              <a:buChar char="●"/>
              <a:defRPr sz="1200">
                <a:solidFill>
                  <a:srgbClr val="4D4D4C"/>
                </a:solidFill>
                <a:latin typeface="Tahoma"/>
                <a:ea typeface="Tahoma"/>
                <a:cs typeface="Tahoma"/>
                <a:sym typeface="Tahoma"/>
              </a:defRPr>
            </a:pPr>
            <a:r>
              <a:rPr lang="ru-RU" sz="1200" dirty="0"/>
              <a:t>Открытие собственного малого предприятия с использованием государственной поддержки на развитие бизнеса.</a:t>
            </a:r>
          </a:p>
        </p:txBody>
      </p:sp>
      <p:sp>
        <p:nvSpPr>
          <p:cNvPr id="9" name="Shape 386"/>
          <p:cNvSpPr/>
          <p:nvPr/>
        </p:nvSpPr>
        <p:spPr>
          <a:xfrm>
            <a:off x="220132" y="4602024"/>
            <a:ext cx="2780378" cy="1754322"/>
          </a:xfrm>
          <a:prstGeom prst="rect">
            <a:avLst/>
          </a:prstGeom>
          <a:ln w="12700">
            <a:solidFill>
              <a:srgbClr val="55B8CB"/>
            </a:solidFill>
            <a:miter lim="400000"/>
          </a:ln>
          <a:extLst>
            <a:ext uri="{C572A759-6A51-4108-AA02-DFA0A04FC94B}">
              <ma14:wrappingTextBoxFlag xmlns:ma14="http://schemas.microsoft.com/office/mac/drawingml/2011/main" xmlns="" val="1"/>
            </a:ext>
          </a:extLst>
        </p:spPr>
        <p:txBody>
          <a:bodyPr lIns="45718" tIns="45718" rIns="45718" bIns="45718" anchor="b">
            <a:spAutoFit/>
          </a:bodyPr>
          <a:lstStyle/>
          <a:p>
            <a:pPr algn="ctr">
              <a:lnSpc>
                <a:spcPct val="90000"/>
              </a:lnSpc>
              <a:defRPr sz="1200">
                <a:solidFill>
                  <a:srgbClr val="808080"/>
                </a:solidFill>
                <a:latin typeface="Tahoma"/>
                <a:ea typeface="Tahoma"/>
                <a:cs typeface="Tahoma"/>
                <a:sym typeface="Tahoma"/>
              </a:defRPr>
            </a:pPr>
            <a:r>
              <a:rPr lang="ru-RU" dirty="0"/>
              <a:t>Так же постарайтесь организовать свою жизнь так, чтобы денежные  средства равномерно поступали вам из нескольких независимых источников дохода.</a:t>
            </a:r>
          </a:p>
          <a:p>
            <a:pPr algn="ctr">
              <a:lnSpc>
                <a:spcPct val="90000"/>
              </a:lnSpc>
              <a:defRPr sz="1200">
                <a:solidFill>
                  <a:srgbClr val="808080"/>
                </a:solidFill>
                <a:latin typeface="Tahoma"/>
                <a:ea typeface="Tahoma"/>
                <a:cs typeface="Tahoma"/>
                <a:sym typeface="Tahoma"/>
              </a:defRPr>
            </a:pPr>
            <a:r>
              <a:rPr lang="ru-RU" dirty="0"/>
              <a:t> </a:t>
            </a:r>
            <a:endParaRPr lang="ru-RU" sz="4400" dirty="0">
              <a:latin typeface="Calibri Light"/>
              <a:ea typeface="Calibri Light"/>
              <a:cs typeface="Calibri Light"/>
              <a:sym typeface="Calibri Light"/>
            </a:endParaRPr>
          </a:p>
          <a:p>
            <a:pPr algn="ctr">
              <a:lnSpc>
                <a:spcPct val="90000"/>
              </a:lnSpc>
              <a:defRPr sz="1200">
                <a:solidFill>
                  <a:srgbClr val="808080"/>
                </a:solidFill>
                <a:latin typeface="Tahoma"/>
                <a:ea typeface="Tahoma"/>
                <a:cs typeface="Tahoma"/>
                <a:sym typeface="Tahoma"/>
              </a:defRPr>
            </a:pPr>
            <a:r>
              <a:rPr lang="ru-RU" dirty="0"/>
              <a:t>Это позволит спокойно пережить исчезновение одного из источников и придаст вам чувство безопасности и комфорта.</a:t>
            </a:r>
          </a:p>
        </p:txBody>
      </p:sp>
    </p:spTree>
    <p:extLst>
      <p:ext uri="{BB962C8B-B14F-4D97-AF65-F5344CB8AC3E}">
        <p14:creationId xmlns:p14="http://schemas.microsoft.com/office/powerpoint/2010/main" xmlns="" val="118935698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503"/>
        <p:cNvGrpSpPr/>
        <p:nvPr/>
      </p:nvGrpSpPr>
      <p:grpSpPr>
        <a:xfrm>
          <a:off x="0" y="0"/>
          <a:ext cx="0" cy="0"/>
          <a:chOff x="0" y="0"/>
          <a:chExt cx="0" cy="0"/>
        </a:xfrm>
      </p:grpSpPr>
      <p:sp>
        <p:nvSpPr>
          <p:cNvPr id="505" name="Shape 505"/>
          <p:cNvSpPr txBox="1">
            <a:spLocks noGrp="1"/>
          </p:cNvSpPr>
          <p:nvPr>
            <p:ph type="sldNum" idx="4294967295"/>
          </p:nvPr>
        </p:nvSpPr>
        <p:spPr>
          <a:xfrm>
            <a:off x="8057498" y="6186847"/>
            <a:ext cx="681454" cy="344464"/>
          </a:xfrm>
          <a:prstGeom prst="rect">
            <a:avLst/>
          </a:prstGeom>
          <a:noFill/>
          <a:ln>
            <a:noFill/>
          </a:ln>
        </p:spPr>
        <p:txBody>
          <a:bodyPr spcFirstLastPara="1" wrap="square" lIns="85142" tIns="42561" rIns="85142" bIns="42561" anchor="ctr" anchorCtr="0">
            <a:noAutofit/>
          </a:bodyPr>
          <a:lstStyle/>
          <a:p>
            <a:fld id="{00000000-1234-1234-1234-123412341234}" type="slidenum">
              <a:rPr lang="ru-RU" sz="1112">
                <a:solidFill>
                  <a:srgbClr val="00909B"/>
                </a:solidFill>
                <a:latin typeface="Tahoma"/>
                <a:ea typeface="Tahoma"/>
                <a:cs typeface="Tahoma"/>
                <a:sym typeface="Tahoma"/>
              </a:rPr>
              <a:pPr/>
              <a:t>25</a:t>
            </a:fld>
            <a:endParaRPr sz="1112" dirty="0">
              <a:solidFill>
                <a:srgbClr val="00909B"/>
              </a:solidFill>
              <a:latin typeface="Tahoma"/>
              <a:ea typeface="Tahoma"/>
              <a:cs typeface="Tahoma"/>
              <a:sym typeface="Tahoma"/>
            </a:endParaRPr>
          </a:p>
        </p:txBody>
      </p:sp>
      <p:sp>
        <p:nvSpPr>
          <p:cNvPr id="14" name="Заголовок 1"/>
          <p:cNvSpPr txBox="1">
            <a:spLocks/>
          </p:cNvSpPr>
          <p:nvPr/>
        </p:nvSpPr>
        <p:spPr>
          <a:xfrm>
            <a:off x="335515" y="1428241"/>
            <a:ext cx="8686800" cy="455256"/>
          </a:xfrm>
          <a:prstGeom prst="rect">
            <a:avLst/>
          </a:prstGeom>
        </p:spPr>
        <p:txBody>
          <a:bodyPr lIns="85165" tIns="42582" rIns="85165" bIns="42582"/>
          <a:lstStyle>
            <a:lvl1pPr algn="l" defTabSz="497754" rtl="0" eaLnBrk="1" latinLnBrk="0" hangingPunct="1">
              <a:spcBef>
                <a:spcPct val="0"/>
              </a:spcBef>
              <a:buNone/>
              <a:defRPr sz="2000" b="1" kern="1200">
                <a:solidFill>
                  <a:schemeClr val="tx1">
                    <a:lumMod val="75000"/>
                    <a:lumOff val="25000"/>
                  </a:schemeClr>
                </a:solidFill>
                <a:latin typeface="Tahoma"/>
                <a:ea typeface="+mj-ea"/>
                <a:cs typeface="+mj-cs"/>
              </a:defRPr>
            </a:lvl1pPr>
          </a:lstStyle>
          <a:p>
            <a:r>
              <a:rPr lang="ru-RU" sz="2053" b="0" dirty="0">
                <a:solidFill>
                  <a:srgbClr val="4CAF90"/>
                </a:solidFill>
              </a:rPr>
              <a:t>Как заработать на повседневных расходах?</a:t>
            </a:r>
          </a:p>
        </p:txBody>
      </p:sp>
      <p:sp>
        <p:nvSpPr>
          <p:cNvPr id="3" name="TextBox 2">
            <a:extLst>
              <a:ext uri="{FF2B5EF4-FFF2-40B4-BE49-F238E27FC236}">
                <a16:creationId xmlns:a16="http://schemas.microsoft.com/office/drawing/2014/main" xmlns="" id="{BD102F2F-FBCA-114A-B93F-E59D112DDB7B}"/>
              </a:ext>
            </a:extLst>
          </p:cNvPr>
          <p:cNvSpPr txBox="1"/>
          <p:nvPr/>
        </p:nvSpPr>
        <p:spPr>
          <a:xfrm>
            <a:off x="0" y="1048012"/>
            <a:ext cx="9180718" cy="230512"/>
          </a:xfrm>
          <a:prstGeom prst="rect">
            <a:avLst/>
          </a:prstGeom>
          <a:noFill/>
        </p:spPr>
        <p:txBody>
          <a:bodyPr wrap="none" rtlCol="0">
            <a:spAutoFit/>
          </a:bodyPr>
          <a:lstStyle/>
          <a:p>
            <a:r>
              <a:rPr lang="ru-RU" sz="898" dirty="0">
                <a:solidFill>
                  <a:srgbClr val="4CAF90"/>
                </a:solidFill>
              </a:rPr>
              <a:t>0000011111000000  0000011100001010101010101010000010101010101011111    00001111001011111000000101010101.     111111111 0000.   00 00 0 0 0 01111110000101010101000000101</a:t>
            </a:r>
          </a:p>
        </p:txBody>
      </p:sp>
      <p:grpSp>
        <p:nvGrpSpPr>
          <p:cNvPr id="30" name="Группа 29">
            <a:extLst>
              <a:ext uri="{FF2B5EF4-FFF2-40B4-BE49-F238E27FC236}">
                <a16:creationId xmlns:a16="http://schemas.microsoft.com/office/drawing/2014/main" xmlns="" id="{A19237FC-0967-B24E-85D0-0971E0E0A18D}"/>
              </a:ext>
            </a:extLst>
          </p:cNvPr>
          <p:cNvGrpSpPr/>
          <p:nvPr/>
        </p:nvGrpSpPr>
        <p:grpSpPr>
          <a:xfrm>
            <a:off x="617360" y="2363048"/>
            <a:ext cx="6197478" cy="2831416"/>
            <a:chOff x="305601" y="1921724"/>
            <a:chExt cx="6765155" cy="3309710"/>
          </a:xfrm>
        </p:grpSpPr>
        <p:sp>
          <p:nvSpPr>
            <p:cNvPr id="31" name="Прямоугольник 30"/>
            <p:cNvSpPr/>
            <p:nvPr/>
          </p:nvSpPr>
          <p:spPr>
            <a:xfrm>
              <a:off x="627795" y="1921724"/>
              <a:ext cx="6442961" cy="3309710"/>
            </a:xfrm>
            <a:prstGeom prst="rect">
              <a:avLst/>
            </a:prstGeom>
          </p:spPr>
          <p:txBody>
            <a:bodyPr wrap="square">
              <a:spAutoFit/>
            </a:bodyPr>
            <a:lstStyle/>
            <a:p>
              <a:r>
                <a:rPr lang="ru-RU" sz="1369" dirty="0">
                  <a:latin typeface="Tahoma" panose="020B0604030504040204" pitchFamily="34" charset="0"/>
                  <a:ea typeface="Tahoma" panose="020B0604030504040204" pitchFamily="34" charset="0"/>
                  <a:cs typeface="Tahoma" panose="020B0604030504040204" pitchFamily="34" charset="0"/>
                </a:rPr>
                <a:t>Карты с начислением процента на остаток. </a:t>
              </a:r>
              <a:br>
                <a:rPr lang="ru-RU" sz="1369" dirty="0">
                  <a:latin typeface="Tahoma" panose="020B0604030504040204" pitchFamily="34" charset="0"/>
                  <a:ea typeface="Tahoma" panose="020B0604030504040204" pitchFamily="34" charset="0"/>
                  <a:cs typeface="Tahoma" panose="020B0604030504040204" pitchFamily="34" charset="0"/>
                </a:rPr>
              </a:br>
              <a:r>
                <a:rPr lang="ru-RU" sz="1369" b="1" dirty="0">
                  <a:solidFill>
                    <a:srgbClr val="4CAF90"/>
                  </a:solidFill>
                  <a:latin typeface="Tahoma" panose="020B0604030504040204" pitchFamily="34" charset="0"/>
                  <a:ea typeface="Tahoma" panose="020B0604030504040204" pitchFamily="34" charset="0"/>
                  <a:cs typeface="Tahoma" panose="020B0604030504040204" pitchFamily="34" charset="0"/>
                </a:rPr>
                <a:t>+ 2-7% НА ОСТАТОК ДЕНЕГ НА СЧЕТЕ</a:t>
              </a:r>
            </a:p>
            <a:p>
              <a:endParaRPr lang="ru-RU" sz="1369" dirty="0">
                <a:latin typeface="Tahoma" panose="020B0604030504040204" pitchFamily="34" charset="0"/>
                <a:ea typeface="Tahoma" panose="020B0604030504040204" pitchFamily="34" charset="0"/>
                <a:cs typeface="Tahoma" panose="020B0604030504040204" pitchFamily="34" charset="0"/>
              </a:endParaRPr>
            </a:p>
            <a:p>
              <a:endParaRPr lang="ru-RU" sz="1369" dirty="0">
                <a:latin typeface="Tahoma" panose="020B0604030504040204" pitchFamily="34" charset="0"/>
                <a:ea typeface="Tahoma" panose="020B0604030504040204" pitchFamily="34" charset="0"/>
                <a:cs typeface="Tahoma" panose="020B0604030504040204" pitchFamily="34" charset="0"/>
              </a:endParaRPr>
            </a:p>
            <a:p>
              <a:endParaRPr lang="ru-RU" sz="1369" dirty="0">
                <a:latin typeface="Tahoma" panose="020B0604030504040204" pitchFamily="34" charset="0"/>
                <a:ea typeface="Tahoma" panose="020B0604030504040204" pitchFamily="34" charset="0"/>
                <a:cs typeface="Tahoma" panose="020B0604030504040204" pitchFamily="34" charset="0"/>
              </a:endParaRPr>
            </a:p>
            <a:p>
              <a:r>
                <a:rPr lang="ru-RU" sz="1369" dirty="0">
                  <a:latin typeface="Tahoma" panose="020B0604030504040204" pitchFamily="34" charset="0"/>
                  <a:ea typeface="Tahoma" panose="020B0604030504040204" pitchFamily="34" charset="0"/>
                  <a:cs typeface="Tahoma" panose="020B0604030504040204" pitchFamily="34" charset="0"/>
                </a:rPr>
                <a:t>Карты с начислением миль авиакомпаний или </a:t>
              </a:r>
              <a:br>
                <a:rPr lang="ru-RU" sz="1369" dirty="0">
                  <a:latin typeface="Tahoma" panose="020B0604030504040204" pitchFamily="34" charset="0"/>
                  <a:ea typeface="Tahoma" panose="020B0604030504040204" pitchFamily="34" charset="0"/>
                  <a:cs typeface="Tahoma" panose="020B0604030504040204" pitchFamily="34" charset="0"/>
                </a:rPr>
              </a:br>
              <a:r>
                <a:rPr lang="ru-RU" sz="1369" dirty="0">
                  <a:latin typeface="Tahoma" panose="020B0604030504040204" pitchFamily="34" charset="0"/>
                  <a:ea typeface="Tahoma" panose="020B0604030504040204" pitchFamily="34" charset="0"/>
                  <a:cs typeface="Tahoma" panose="020B0604030504040204" pitchFamily="34" charset="0"/>
                </a:rPr>
                <a:t>компенсацией перелетов, бронирования отелей и т.д.</a:t>
              </a:r>
            </a:p>
            <a:p>
              <a:r>
                <a:rPr lang="ru-RU" sz="1369" b="1" dirty="0">
                  <a:solidFill>
                    <a:srgbClr val="4CAF90"/>
                  </a:solidFill>
                  <a:latin typeface="Tahoma" panose="020B0604030504040204" pitchFamily="34" charset="0"/>
                  <a:ea typeface="Tahoma" panose="020B0604030504040204" pitchFamily="34" charset="0"/>
                  <a:cs typeface="Tahoma" panose="020B0604030504040204" pitchFamily="34" charset="0"/>
                </a:rPr>
                <a:t>+ 3-11% ОТ СУММ ПОКУПОК</a:t>
              </a:r>
            </a:p>
            <a:p>
              <a:endParaRPr lang="ru-RU" sz="1369" dirty="0">
                <a:latin typeface="Tahoma" panose="020B0604030504040204" pitchFamily="34" charset="0"/>
                <a:ea typeface="Tahoma" panose="020B0604030504040204" pitchFamily="34" charset="0"/>
                <a:cs typeface="Tahoma" panose="020B0604030504040204" pitchFamily="34" charset="0"/>
              </a:endParaRPr>
            </a:p>
            <a:p>
              <a:endParaRPr lang="ru-RU" sz="1369" dirty="0">
                <a:latin typeface="Tahoma" panose="020B0604030504040204" pitchFamily="34" charset="0"/>
                <a:ea typeface="Tahoma" panose="020B0604030504040204" pitchFamily="34" charset="0"/>
                <a:cs typeface="Tahoma" panose="020B0604030504040204" pitchFamily="34" charset="0"/>
              </a:endParaRPr>
            </a:p>
            <a:p>
              <a:endParaRPr lang="ru-RU" sz="1369" dirty="0">
                <a:latin typeface="Tahoma" panose="020B0604030504040204" pitchFamily="34" charset="0"/>
                <a:ea typeface="Tahoma" panose="020B0604030504040204" pitchFamily="34" charset="0"/>
                <a:cs typeface="Tahoma" panose="020B0604030504040204" pitchFamily="34" charset="0"/>
              </a:endParaRPr>
            </a:p>
            <a:p>
              <a:r>
                <a:rPr lang="ru-RU" sz="1369" dirty="0">
                  <a:latin typeface="Tahoma" panose="020B0604030504040204" pitchFamily="34" charset="0"/>
                  <a:ea typeface="Tahoma" panose="020B0604030504040204" pitchFamily="34" charset="0"/>
                  <a:cs typeface="Tahoma" panose="020B0604030504040204" pitchFamily="34" charset="0"/>
                </a:rPr>
                <a:t>Карты с частичным возвратом денег за покупки тех или иных услуг. </a:t>
              </a:r>
            </a:p>
            <a:p>
              <a:r>
                <a:rPr lang="ru-RU" sz="1369" b="1" dirty="0">
                  <a:solidFill>
                    <a:srgbClr val="4CAF90"/>
                  </a:solidFill>
                  <a:latin typeface="Tahoma" panose="020B0604030504040204" pitchFamily="34" charset="0"/>
                  <a:ea typeface="Tahoma" panose="020B0604030504040204" pitchFamily="34" charset="0"/>
                  <a:cs typeface="Tahoma" panose="020B0604030504040204" pitchFamily="34" charset="0"/>
                </a:rPr>
                <a:t>+ 1- 5% ОТ СУММЫ ПОКУПКИ</a:t>
              </a:r>
            </a:p>
          </p:txBody>
        </p:sp>
        <p:pic>
          <p:nvPicPr>
            <p:cNvPr id="32" name="Рисунок 31">
              <a:extLst>
                <a:ext uri="{FF2B5EF4-FFF2-40B4-BE49-F238E27FC236}">
                  <a16:creationId xmlns:a16="http://schemas.microsoft.com/office/drawing/2014/main" xmlns="" id="{0CE73A17-7D4F-D64F-92DD-75565A2ED624}"/>
                </a:ext>
              </a:extLst>
            </p:cNvPr>
            <p:cNvPicPr>
              <a:picLocks noChangeAspect="1"/>
            </p:cNvPicPr>
            <p:nvPr/>
          </p:nvPicPr>
          <p:blipFill>
            <a:blip r:embed="rId3" cstate="print">
              <a:extLst>
                <a:ext uri="{96DAC541-7B7A-43D3-8B79-37D633B846F1}">
                  <asvg:svgBlip xmlns:asvg="http://schemas.microsoft.com/office/drawing/2016/SVG/main" xmlns="" r:embed="rId4"/>
                </a:ext>
              </a:extLst>
            </a:blip>
            <a:stretch>
              <a:fillRect/>
            </a:stretch>
          </p:blipFill>
          <p:spPr>
            <a:xfrm flipH="1">
              <a:off x="305601" y="2020310"/>
              <a:ext cx="215386" cy="215386"/>
            </a:xfrm>
            <a:prstGeom prst="rect">
              <a:avLst/>
            </a:prstGeom>
          </p:spPr>
        </p:pic>
        <p:pic>
          <p:nvPicPr>
            <p:cNvPr id="33" name="Рисунок 32">
              <a:extLst>
                <a:ext uri="{FF2B5EF4-FFF2-40B4-BE49-F238E27FC236}">
                  <a16:creationId xmlns:a16="http://schemas.microsoft.com/office/drawing/2014/main" xmlns="" id="{32DF8351-7C0E-A642-BA1C-DB46DFB81EF2}"/>
                </a:ext>
              </a:extLst>
            </p:cNvPr>
            <p:cNvPicPr>
              <a:picLocks noChangeAspect="1"/>
            </p:cNvPicPr>
            <p:nvPr/>
          </p:nvPicPr>
          <p:blipFill>
            <a:blip r:embed="rId3" cstate="print">
              <a:extLst>
                <a:ext uri="{96DAC541-7B7A-43D3-8B79-37D633B846F1}">
                  <asvg:svgBlip xmlns:asvg="http://schemas.microsoft.com/office/drawing/2016/SVG/main" xmlns="" r:embed="rId4"/>
                </a:ext>
              </a:extLst>
            </a:blip>
            <a:stretch>
              <a:fillRect/>
            </a:stretch>
          </p:blipFill>
          <p:spPr>
            <a:xfrm flipH="1">
              <a:off x="326084" y="3239619"/>
              <a:ext cx="215386" cy="215386"/>
            </a:xfrm>
            <a:prstGeom prst="rect">
              <a:avLst/>
            </a:prstGeom>
          </p:spPr>
        </p:pic>
        <p:pic>
          <p:nvPicPr>
            <p:cNvPr id="34" name="Рисунок 33">
              <a:extLst>
                <a:ext uri="{FF2B5EF4-FFF2-40B4-BE49-F238E27FC236}">
                  <a16:creationId xmlns:a16="http://schemas.microsoft.com/office/drawing/2014/main" xmlns="" id="{53D7CAD9-2B06-C64E-B9E2-3E5628D60841}"/>
                </a:ext>
              </a:extLst>
            </p:cNvPr>
            <p:cNvPicPr>
              <a:picLocks noChangeAspect="1"/>
            </p:cNvPicPr>
            <p:nvPr/>
          </p:nvPicPr>
          <p:blipFill>
            <a:blip r:embed="rId3" cstate="print">
              <a:extLst>
                <a:ext uri="{96DAC541-7B7A-43D3-8B79-37D633B846F1}">
                  <asvg:svgBlip xmlns:asvg="http://schemas.microsoft.com/office/drawing/2016/SVG/main" xmlns="" r:embed="rId4"/>
                </a:ext>
              </a:extLst>
            </a:blip>
            <a:stretch>
              <a:fillRect/>
            </a:stretch>
          </p:blipFill>
          <p:spPr>
            <a:xfrm flipH="1">
              <a:off x="326085" y="4724170"/>
              <a:ext cx="215386" cy="215386"/>
            </a:xfrm>
            <a:prstGeom prst="rect">
              <a:avLst/>
            </a:prstGeom>
          </p:spPr>
        </p:pic>
      </p:grpSp>
      <p:pic>
        <p:nvPicPr>
          <p:cNvPr id="35" name="Рисунок 34">
            <a:extLst>
              <a:ext uri="{FF2B5EF4-FFF2-40B4-BE49-F238E27FC236}">
                <a16:creationId xmlns:a16="http://schemas.microsoft.com/office/drawing/2014/main" xmlns="" id="{E94C9C1E-B29A-D048-BFB2-6232F6F690C9}"/>
              </a:ext>
            </a:extLst>
          </p:cNvPr>
          <p:cNvPicPr>
            <a:picLocks noChangeAspect="1"/>
          </p:cNvPicPr>
          <p:nvPr/>
        </p:nvPicPr>
        <p:blipFill rotWithShape="1">
          <a:blip r:embed="rId5" cstate="print">
            <a:extLst>
              <a:ext uri="{BEBA8EAE-BF5A-486C-A8C5-ECC9F3942E4B}">
                <a14:imgProps xmlns:a14="http://schemas.microsoft.com/office/drawing/2010/main" xmlns="">
                  <a14:imgLayer r:embed="rId6">
                    <a14:imgEffect>
                      <a14:saturation sat="0"/>
                    </a14:imgEffect>
                    <a14:imgEffect>
                      <a14:brightnessContrast bright="20000"/>
                    </a14:imgEffect>
                  </a14:imgLayer>
                </a14:imgProps>
              </a:ext>
            </a:extLst>
          </a:blip>
          <a:srcRect l="26174" t="38805" r="24872" b="35802"/>
          <a:stretch/>
        </p:blipFill>
        <p:spPr>
          <a:xfrm>
            <a:off x="6502774" y="4310966"/>
            <a:ext cx="1996290" cy="1463618"/>
          </a:xfrm>
          <a:prstGeom prst="rect">
            <a:avLst/>
          </a:prstGeom>
        </p:spPr>
      </p:pic>
      <p:pic>
        <p:nvPicPr>
          <p:cNvPr id="8194" name="Picture 2" descr="https://im0-tub-ru.yandex.net/i?id=38e5f8008ca1e9acd21e607f6cd79d44&amp;n=33&amp;w=320&amp;h=320"/>
          <p:cNvPicPr>
            <a:picLocks noChangeAspect="1" noChangeArrowheads="1"/>
          </p:cNvPicPr>
          <p:nvPr/>
        </p:nvPicPr>
        <p:blipFill>
          <a:blip r:embed="rId7" cstate="print">
            <a:extLst>
              <a:ext uri="{28A0092B-C50C-407E-A947-70E740481C1C}">
                <a14:useLocalDpi xmlns:a14="http://schemas.microsoft.com/office/drawing/2010/main" xmlns="" val="0"/>
              </a:ext>
            </a:extLst>
          </a:blip>
          <a:srcRect/>
          <a:stretch>
            <a:fillRect/>
          </a:stretch>
        </p:blipFill>
        <p:spPr bwMode="auto">
          <a:xfrm>
            <a:off x="7005186" y="3427175"/>
            <a:ext cx="839634" cy="839634"/>
          </a:xfrm>
          <a:prstGeom prst="rect">
            <a:avLst/>
          </a:prstGeom>
          <a:noFill/>
          <a:extLst>
            <a:ext uri="{909E8E84-426E-40DD-AFC4-6F175D3DCCD1}">
              <a14:hiddenFill xmlns:a14="http://schemas.microsoft.com/office/drawing/2010/main" xmlns="">
                <a:solidFill>
                  <a:srgbClr val="FFFFFF"/>
                </a:solidFill>
              </a14:hiddenFill>
            </a:ext>
          </a:extLst>
        </p:spPr>
      </p:pic>
      <p:pic>
        <p:nvPicPr>
          <p:cNvPr id="8196" name="Picture 4" descr="https://im0-tub-ru.yandex.net/i?id=b00efca0cfee06887f256bc1331fd914&amp;n=33&amp;w=358&amp;h=320"/>
          <p:cNvPicPr>
            <a:picLocks noChangeAspect="1" noChangeArrowheads="1"/>
          </p:cNvPicPr>
          <p:nvPr/>
        </p:nvPicPr>
        <p:blipFill>
          <a:blip r:embed="rId8" cstate="print">
            <a:extLst>
              <a:ext uri="{28A0092B-C50C-407E-A947-70E740481C1C}">
                <a14:useLocalDpi xmlns:a14="http://schemas.microsoft.com/office/drawing/2010/main" xmlns="" val="0"/>
              </a:ext>
            </a:extLst>
          </a:blip>
          <a:srcRect/>
          <a:stretch>
            <a:fillRect/>
          </a:stretch>
        </p:blipFill>
        <p:spPr bwMode="auto">
          <a:xfrm>
            <a:off x="6942556" y="2108279"/>
            <a:ext cx="964895" cy="862476"/>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297143724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503"/>
        <p:cNvGrpSpPr/>
        <p:nvPr/>
      </p:nvGrpSpPr>
      <p:grpSpPr>
        <a:xfrm>
          <a:off x="0" y="0"/>
          <a:ext cx="0" cy="0"/>
          <a:chOff x="0" y="0"/>
          <a:chExt cx="0" cy="0"/>
        </a:xfrm>
      </p:grpSpPr>
      <p:sp>
        <p:nvSpPr>
          <p:cNvPr id="505" name="Shape 505"/>
          <p:cNvSpPr txBox="1">
            <a:spLocks noGrp="1"/>
          </p:cNvSpPr>
          <p:nvPr>
            <p:ph type="sldNum" idx="4294967295"/>
          </p:nvPr>
        </p:nvSpPr>
        <p:spPr>
          <a:xfrm>
            <a:off x="8057498" y="6186847"/>
            <a:ext cx="681454" cy="344464"/>
          </a:xfrm>
          <a:prstGeom prst="rect">
            <a:avLst/>
          </a:prstGeom>
          <a:noFill/>
          <a:ln>
            <a:noFill/>
          </a:ln>
        </p:spPr>
        <p:txBody>
          <a:bodyPr spcFirstLastPara="1" wrap="square" lIns="85142" tIns="42561" rIns="85142" bIns="42561" anchor="ctr" anchorCtr="0">
            <a:noAutofit/>
          </a:bodyPr>
          <a:lstStyle/>
          <a:p>
            <a:fld id="{00000000-1234-1234-1234-123412341234}" type="slidenum">
              <a:rPr lang="ru-RU" sz="1112">
                <a:solidFill>
                  <a:srgbClr val="00909B"/>
                </a:solidFill>
                <a:latin typeface="Tahoma"/>
                <a:ea typeface="Tahoma"/>
                <a:cs typeface="Tahoma"/>
                <a:sym typeface="Tahoma"/>
              </a:rPr>
              <a:pPr/>
              <a:t>26</a:t>
            </a:fld>
            <a:endParaRPr sz="1112" dirty="0">
              <a:solidFill>
                <a:srgbClr val="00909B"/>
              </a:solidFill>
              <a:latin typeface="Tahoma"/>
              <a:ea typeface="Tahoma"/>
              <a:cs typeface="Tahoma"/>
              <a:sym typeface="Tahoma"/>
            </a:endParaRPr>
          </a:p>
        </p:txBody>
      </p:sp>
      <p:sp>
        <p:nvSpPr>
          <p:cNvPr id="14" name="Заголовок 1"/>
          <p:cNvSpPr txBox="1">
            <a:spLocks/>
          </p:cNvSpPr>
          <p:nvPr/>
        </p:nvSpPr>
        <p:spPr>
          <a:xfrm>
            <a:off x="335515" y="1428241"/>
            <a:ext cx="8686800" cy="455256"/>
          </a:xfrm>
          <a:prstGeom prst="rect">
            <a:avLst/>
          </a:prstGeom>
        </p:spPr>
        <p:txBody>
          <a:bodyPr lIns="85165" tIns="42582" rIns="85165" bIns="42582"/>
          <a:lstStyle>
            <a:lvl1pPr algn="l" defTabSz="497754" rtl="0" eaLnBrk="1" latinLnBrk="0" hangingPunct="1">
              <a:spcBef>
                <a:spcPct val="0"/>
              </a:spcBef>
              <a:buNone/>
              <a:defRPr sz="2000" b="1" kern="1200">
                <a:solidFill>
                  <a:schemeClr val="tx1">
                    <a:lumMod val="75000"/>
                    <a:lumOff val="25000"/>
                  </a:schemeClr>
                </a:solidFill>
                <a:latin typeface="Tahoma"/>
                <a:ea typeface="+mj-ea"/>
                <a:cs typeface="+mj-cs"/>
              </a:defRPr>
            </a:lvl1pPr>
          </a:lstStyle>
          <a:p>
            <a:r>
              <a:rPr lang="ru-RU" sz="2053" b="0" dirty="0">
                <a:solidFill>
                  <a:srgbClr val="4CAF90"/>
                </a:solidFill>
              </a:rPr>
              <a:t>Налоговые вычеты – </a:t>
            </a:r>
            <a:r>
              <a:rPr lang="en-US" sz="2053" b="0" dirty="0">
                <a:solidFill>
                  <a:srgbClr val="4CAF90"/>
                </a:solidFill>
              </a:rPr>
              <a:t>cash back </a:t>
            </a:r>
            <a:r>
              <a:rPr lang="ru-RU" sz="2053" b="0" dirty="0">
                <a:solidFill>
                  <a:srgbClr val="4CAF90"/>
                </a:solidFill>
              </a:rPr>
              <a:t>от государства?</a:t>
            </a:r>
          </a:p>
        </p:txBody>
      </p:sp>
      <p:sp>
        <p:nvSpPr>
          <p:cNvPr id="3" name="TextBox 2">
            <a:extLst>
              <a:ext uri="{FF2B5EF4-FFF2-40B4-BE49-F238E27FC236}">
                <a16:creationId xmlns:a16="http://schemas.microsoft.com/office/drawing/2014/main" xmlns="" id="{BD102F2F-FBCA-114A-B93F-E59D112DDB7B}"/>
              </a:ext>
            </a:extLst>
          </p:cNvPr>
          <p:cNvSpPr txBox="1"/>
          <p:nvPr/>
        </p:nvSpPr>
        <p:spPr>
          <a:xfrm>
            <a:off x="0" y="1048012"/>
            <a:ext cx="9180718" cy="230512"/>
          </a:xfrm>
          <a:prstGeom prst="rect">
            <a:avLst/>
          </a:prstGeom>
          <a:noFill/>
        </p:spPr>
        <p:txBody>
          <a:bodyPr wrap="none" rtlCol="0">
            <a:spAutoFit/>
          </a:bodyPr>
          <a:lstStyle/>
          <a:p>
            <a:r>
              <a:rPr lang="ru-RU" sz="898" dirty="0">
                <a:solidFill>
                  <a:srgbClr val="4CAF90"/>
                </a:solidFill>
              </a:rPr>
              <a:t>0000011111000000  0000011100001010101010101010000010101010101011111    00001111001011111000000101010101.     111111111 0000.   00 00 0 0 0 01111110000101010101000000101</a:t>
            </a:r>
          </a:p>
        </p:txBody>
      </p:sp>
      <p:sp>
        <p:nvSpPr>
          <p:cNvPr id="13" name="Заголовок 3">
            <a:extLst>
              <a:ext uri="{FF2B5EF4-FFF2-40B4-BE49-F238E27FC236}">
                <a16:creationId xmlns:a16="http://schemas.microsoft.com/office/drawing/2014/main" xmlns="" id="{FD94B992-B0D2-0C4A-A7C1-0EA8BD5485BA}"/>
              </a:ext>
            </a:extLst>
          </p:cNvPr>
          <p:cNvSpPr txBox="1">
            <a:spLocks/>
          </p:cNvSpPr>
          <p:nvPr/>
        </p:nvSpPr>
        <p:spPr>
          <a:xfrm>
            <a:off x="1454949" y="3044011"/>
            <a:ext cx="1354077" cy="394950"/>
          </a:xfrm>
          <a:prstGeom prst="rect">
            <a:avLst/>
          </a:prstGeom>
        </p:spPr>
        <p:txBody>
          <a:bodyPr vert="horz" lIns="78226" tIns="39113" rIns="78226" bIns="39113" rtlCol="0" anchor="t">
            <a:normAutofit/>
          </a:bodyPr>
          <a:lstStyle>
            <a:lvl1pPr algn="l" defTabSz="685800" rtl="0" eaLnBrk="1" latinLnBrk="0" hangingPunct="1">
              <a:lnSpc>
                <a:spcPct val="90000"/>
              </a:lnSpc>
              <a:spcBef>
                <a:spcPct val="0"/>
              </a:spcBef>
              <a:buNone/>
              <a:defRPr sz="2200" b="1" kern="1200">
                <a:solidFill>
                  <a:schemeClr val="accent1"/>
                </a:solidFill>
                <a:latin typeface="Tahoma" charset="0"/>
                <a:ea typeface="Tahoma" charset="0"/>
                <a:cs typeface="Tahoma" charset="0"/>
              </a:defRPr>
            </a:lvl1pPr>
          </a:lstStyle>
          <a:p>
            <a:r>
              <a:rPr lang="ru-RU" sz="1882" dirty="0">
                <a:solidFill>
                  <a:schemeClr val="tx1">
                    <a:lumMod val="65000"/>
                    <a:lumOff val="35000"/>
                  </a:schemeClr>
                </a:solidFill>
              </a:rPr>
              <a:t>15 600 р.</a:t>
            </a:r>
          </a:p>
        </p:txBody>
      </p:sp>
      <p:sp>
        <p:nvSpPr>
          <p:cNvPr id="15" name="Заголовок 3">
            <a:extLst>
              <a:ext uri="{FF2B5EF4-FFF2-40B4-BE49-F238E27FC236}">
                <a16:creationId xmlns:a16="http://schemas.microsoft.com/office/drawing/2014/main" xmlns="" id="{B8EC1FCB-B115-074D-B1D8-8654A7B2342D}"/>
              </a:ext>
            </a:extLst>
          </p:cNvPr>
          <p:cNvSpPr txBox="1">
            <a:spLocks/>
          </p:cNvSpPr>
          <p:nvPr/>
        </p:nvSpPr>
        <p:spPr>
          <a:xfrm>
            <a:off x="1319744" y="4402140"/>
            <a:ext cx="2559047" cy="312121"/>
          </a:xfrm>
          <a:prstGeom prst="rect">
            <a:avLst/>
          </a:prstGeom>
        </p:spPr>
        <p:txBody>
          <a:bodyPr vert="horz" lIns="78226" tIns="39113" rIns="78226" bIns="39113" rtlCol="0" anchor="t">
            <a:noAutofit/>
          </a:bodyPr>
          <a:lstStyle>
            <a:lvl1pPr algn="l" defTabSz="685800" rtl="0" eaLnBrk="1" latinLnBrk="0" hangingPunct="1">
              <a:lnSpc>
                <a:spcPct val="90000"/>
              </a:lnSpc>
              <a:spcBef>
                <a:spcPct val="0"/>
              </a:spcBef>
              <a:buNone/>
              <a:defRPr sz="2200" b="1" kern="1200">
                <a:solidFill>
                  <a:schemeClr val="accent1"/>
                </a:solidFill>
                <a:latin typeface="Tahoma" charset="0"/>
                <a:ea typeface="Tahoma" charset="0"/>
                <a:cs typeface="Tahoma" charset="0"/>
              </a:defRPr>
            </a:lvl1pPr>
          </a:lstStyle>
          <a:p>
            <a:r>
              <a:rPr lang="ru-RU" sz="1882" dirty="0">
                <a:solidFill>
                  <a:schemeClr val="tx1">
                    <a:lumMod val="65000"/>
                    <a:lumOff val="35000"/>
                  </a:schemeClr>
                </a:solidFill>
              </a:rPr>
              <a:t>260 000-390 000 р.</a:t>
            </a:r>
          </a:p>
        </p:txBody>
      </p:sp>
      <p:pic>
        <p:nvPicPr>
          <p:cNvPr id="16" name="Рисунок 15">
            <a:extLst>
              <a:ext uri="{FF2B5EF4-FFF2-40B4-BE49-F238E27FC236}">
                <a16:creationId xmlns:a16="http://schemas.microsoft.com/office/drawing/2014/main" xmlns="" id="{6C3901C9-F95B-3D44-978E-4A7097ED2BFA}"/>
              </a:ext>
            </a:extLst>
          </p:cNvPr>
          <p:cNvPicPr>
            <a:picLocks noChangeAspect="1"/>
          </p:cNvPicPr>
          <p:nvPr/>
        </p:nvPicPr>
        <p:blipFill>
          <a:blip r:embed="rId3" cstate="print">
            <a:extLst>
              <a:ext uri="{96DAC541-7B7A-43D3-8B79-37D633B846F1}">
                <asvg:svgBlip xmlns:asvg="http://schemas.microsoft.com/office/drawing/2016/SVG/main" xmlns="" r:embed="rId4"/>
              </a:ext>
            </a:extLst>
          </a:blip>
          <a:stretch>
            <a:fillRect/>
          </a:stretch>
        </p:blipFill>
        <p:spPr>
          <a:xfrm>
            <a:off x="704051" y="2321756"/>
            <a:ext cx="444683" cy="444683"/>
          </a:xfrm>
          <a:prstGeom prst="rect">
            <a:avLst/>
          </a:prstGeom>
        </p:spPr>
      </p:pic>
      <p:pic>
        <p:nvPicPr>
          <p:cNvPr id="17" name="Рисунок 16">
            <a:extLst>
              <a:ext uri="{FF2B5EF4-FFF2-40B4-BE49-F238E27FC236}">
                <a16:creationId xmlns:a16="http://schemas.microsoft.com/office/drawing/2014/main" xmlns="" id="{BF754815-FC0E-CF43-9C6F-93762CE40EE5}"/>
              </a:ext>
            </a:extLst>
          </p:cNvPr>
          <p:cNvPicPr>
            <a:picLocks noChangeAspect="1"/>
          </p:cNvPicPr>
          <p:nvPr/>
        </p:nvPicPr>
        <p:blipFill>
          <a:blip r:embed="rId5" cstate="print">
            <a:extLst>
              <a:ext uri="{96DAC541-7B7A-43D3-8B79-37D633B846F1}">
                <asvg:svgBlip xmlns:asvg="http://schemas.microsoft.com/office/drawing/2016/SVG/main" xmlns="" r:embed="rId6"/>
              </a:ext>
            </a:extLst>
          </a:blip>
          <a:stretch>
            <a:fillRect/>
          </a:stretch>
        </p:blipFill>
        <p:spPr>
          <a:xfrm>
            <a:off x="676319" y="2875211"/>
            <a:ext cx="500144" cy="500144"/>
          </a:xfrm>
          <a:prstGeom prst="rect">
            <a:avLst/>
          </a:prstGeom>
        </p:spPr>
      </p:pic>
      <p:pic>
        <p:nvPicPr>
          <p:cNvPr id="18" name="Рисунок 17">
            <a:extLst>
              <a:ext uri="{FF2B5EF4-FFF2-40B4-BE49-F238E27FC236}">
                <a16:creationId xmlns:a16="http://schemas.microsoft.com/office/drawing/2014/main" xmlns="" id="{B1A98CE8-AD6C-FE40-924D-888852D0636C}"/>
              </a:ext>
            </a:extLst>
          </p:cNvPr>
          <p:cNvPicPr>
            <a:picLocks noChangeAspect="1"/>
          </p:cNvPicPr>
          <p:nvPr/>
        </p:nvPicPr>
        <p:blipFill>
          <a:blip r:embed="rId7" cstate="print">
            <a:extLst>
              <a:ext uri="{96DAC541-7B7A-43D3-8B79-37D633B846F1}">
                <asvg:svgBlip xmlns:asvg="http://schemas.microsoft.com/office/drawing/2016/SVG/main" xmlns="" r:embed="rId8"/>
              </a:ext>
            </a:extLst>
          </a:blip>
          <a:stretch>
            <a:fillRect/>
          </a:stretch>
        </p:blipFill>
        <p:spPr>
          <a:xfrm>
            <a:off x="676320" y="3484127"/>
            <a:ext cx="500145" cy="500145"/>
          </a:xfrm>
          <a:prstGeom prst="rect">
            <a:avLst/>
          </a:prstGeom>
        </p:spPr>
      </p:pic>
      <p:sp>
        <p:nvSpPr>
          <p:cNvPr id="19" name="Закрывающая фигурная скобка 23">
            <a:extLst>
              <a:ext uri="{FF2B5EF4-FFF2-40B4-BE49-F238E27FC236}">
                <a16:creationId xmlns:a16="http://schemas.microsoft.com/office/drawing/2014/main" xmlns="" id="{166907C1-E806-6848-B338-6E604DA80E4F}"/>
              </a:ext>
            </a:extLst>
          </p:cNvPr>
          <p:cNvSpPr/>
          <p:nvPr/>
        </p:nvSpPr>
        <p:spPr>
          <a:xfrm>
            <a:off x="1319743" y="2393852"/>
            <a:ext cx="166152" cy="1649099"/>
          </a:xfrm>
          <a:prstGeom prst="rightBrace">
            <a:avLst/>
          </a:prstGeom>
          <a:ln>
            <a:solidFill>
              <a:srgbClr val="4CAF90"/>
            </a:solidFill>
          </a:ln>
        </p:spPr>
        <p:style>
          <a:lnRef idx="3">
            <a:schemeClr val="dk1"/>
          </a:lnRef>
          <a:fillRef idx="0">
            <a:schemeClr val="dk1"/>
          </a:fillRef>
          <a:effectRef idx="2">
            <a:schemeClr val="dk1"/>
          </a:effectRef>
          <a:fontRef idx="minor">
            <a:schemeClr val="tx1"/>
          </a:fontRef>
        </p:style>
        <p:txBody>
          <a:bodyPr rtlCol="0" anchor="ctr"/>
          <a:lstStyle/>
          <a:p>
            <a:pPr algn="ctr"/>
            <a:endParaRPr lang="ru-RU" sz="1540" dirty="0">
              <a:solidFill>
                <a:srgbClr val="4CAF90"/>
              </a:solidFill>
            </a:endParaRPr>
          </a:p>
        </p:txBody>
      </p:sp>
      <p:pic>
        <p:nvPicPr>
          <p:cNvPr id="20" name="Рисунок 19">
            <a:extLst>
              <a:ext uri="{FF2B5EF4-FFF2-40B4-BE49-F238E27FC236}">
                <a16:creationId xmlns:a16="http://schemas.microsoft.com/office/drawing/2014/main" xmlns="" id="{EC3D202E-B140-7446-B38D-181C063DFE36}"/>
              </a:ext>
            </a:extLst>
          </p:cNvPr>
          <p:cNvPicPr>
            <a:picLocks noChangeAspect="1"/>
          </p:cNvPicPr>
          <p:nvPr/>
        </p:nvPicPr>
        <p:blipFill>
          <a:blip r:embed="rId9" cstate="print">
            <a:extLst>
              <a:ext uri="{96DAC541-7B7A-43D3-8B79-37D633B846F1}">
                <asvg:svgBlip xmlns:asvg="http://schemas.microsoft.com/office/drawing/2016/SVG/main" xmlns="" r:embed="rId10"/>
              </a:ext>
            </a:extLst>
          </a:blip>
          <a:stretch>
            <a:fillRect/>
          </a:stretch>
        </p:blipFill>
        <p:spPr>
          <a:xfrm>
            <a:off x="567082" y="4212416"/>
            <a:ext cx="500865" cy="500865"/>
          </a:xfrm>
          <a:prstGeom prst="rect">
            <a:avLst/>
          </a:prstGeom>
        </p:spPr>
      </p:pic>
      <p:sp>
        <p:nvSpPr>
          <p:cNvPr id="21" name="Заголовок 3">
            <a:extLst>
              <a:ext uri="{FF2B5EF4-FFF2-40B4-BE49-F238E27FC236}">
                <a16:creationId xmlns:a16="http://schemas.microsoft.com/office/drawing/2014/main" xmlns="" id="{B8EC1FCB-B115-074D-B1D8-8654A7B2342D}"/>
              </a:ext>
            </a:extLst>
          </p:cNvPr>
          <p:cNvSpPr txBox="1">
            <a:spLocks/>
          </p:cNvSpPr>
          <p:nvPr/>
        </p:nvSpPr>
        <p:spPr>
          <a:xfrm>
            <a:off x="1352136" y="5203465"/>
            <a:ext cx="2559047" cy="312121"/>
          </a:xfrm>
          <a:prstGeom prst="rect">
            <a:avLst/>
          </a:prstGeom>
        </p:spPr>
        <p:txBody>
          <a:bodyPr vert="horz" lIns="78226" tIns="39113" rIns="78226" bIns="39113" rtlCol="0" anchor="t">
            <a:noAutofit/>
          </a:bodyPr>
          <a:lstStyle>
            <a:lvl1pPr algn="l" defTabSz="685800" rtl="0" eaLnBrk="1" latinLnBrk="0" hangingPunct="1">
              <a:lnSpc>
                <a:spcPct val="90000"/>
              </a:lnSpc>
              <a:spcBef>
                <a:spcPct val="0"/>
              </a:spcBef>
              <a:buNone/>
              <a:defRPr sz="2200" b="1" kern="1200">
                <a:solidFill>
                  <a:schemeClr val="accent1"/>
                </a:solidFill>
                <a:latin typeface="Tahoma" charset="0"/>
                <a:ea typeface="Tahoma" charset="0"/>
                <a:cs typeface="Tahoma" charset="0"/>
              </a:defRPr>
            </a:lvl1pPr>
          </a:lstStyle>
          <a:p>
            <a:r>
              <a:rPr lang="ru-RU" sz="1882" dirty="0">
                <a:solidFill>
                  <a:schemeClr val="tx1">
                    <a:lumMod val="65000"/>
                    <a:lumOff val="35000"/>
                  </a:schemeClr>
                </a:solidFill>
              </a:rPr>
              <a:t>52 000 р.</a:t>
            </a:r>
          </a:p>
        </p:txBody>
      </p:sp>
      <p:pic>
        <p:nvPicPr>
          <p:cNvPr id="12290" name="Picture 2" descr="https://im0-tub-ru.yandex.net/i?id=113f700be53dd4c2ca6e7c44a0dab67e&amp;n=33&amp;w=320&amp;h=320"/>
          <p:cNvPicPr>
            <a:picLocks noChangeAspect="1" noChangeArrowheads="1"/>
          </p:cNvPicPr>
          <p:nvPr/>
        </p:nvPicPr>
        <p:blipFill>
          <a:blip r:embed="rId11" cstate="print">
            <a:extLst>
              <a:ext uri="{28A0092B-C50C-407E-A947-70E740481C1C}">
                <a14:useLocalDpi xmlns:a14="http://schemas.microsoft.com/office/drawing/2010/main" xmlns="" val="0"/>
              </a:ext>
            </a:extLst>
          </a:blip>
          <a:srcRect/>
          <a:stretch>
            <a:fillRect/>
          </a:stretch>
        </p:blipFill>
        <p:spPr bwMode="auto">
          <a:xfrm>
            <a:off x="676320" y="5060602"/>
            <a:ext cx="454984" cy="454984"/>
          </a:xfrm>
          <a:prstGeom prst="rect">
            <a:avLst/>
          </a:prstGeom>
          <a:noFill/>
          <a:extLst>
            <a:ext uri="{909E8E84-426E-40DD-AFC4-6F175D3DCCD1}">
              <a14:hiddenFill xmlns:a14="http://schemas.microsoft.com/office/drawing/2010/main" xmlns="">
                <a:solidFill>
                  <a:srgbClr val="FFFFFF"/>
                </a:solidFill>
              </a14:hiddenFill>
            </a:ext>
          </a:extLst>
        </p:spPr>
      </p:pic>
      <p:sp>
        <p:nvSpPr>
          <p:cNvPr id="22" name="Прямоугольник 21">
            <a:extLst>
              <a:ext uri="{FF2B5EF4-FFF2-40B4-BE49-F238E27FC236}">
                <a16:creationId xmlns:a16="http://schemas.microsoft.com/office/drawing/2014/main" xmlns="" id="{E3F4E9F2-41CC-6347-A5B6-26C7223D3B88}"/>
              </a:ext>
            </a:extLst>
          </p:cNvPr>
          <p:cNvSpPr/>
          <p:nvPr/>
        </p:nvSpPr>
        <p:spPr>
          <a:xfrm>
            <a:off x="4130588" y="2075415"/>
            <a:ext cx="4539440" cy="1277273"/>
          </a:xfrm>
          <a:prstGeom prst="rect">
            <a:avLst/>
          </a:prstGeom>
        </p:spPr>
        <p:txBody>
          <a:bodyPr wrap="square">
            <a:spAutoFit/>
          </a:bodyPr>
          <a:lstStyle/>
          <a:p>
            <a:r>
              <a:rPr lang="ru-RU" sz="1540" b="1" dirty="0">
                <a:solidFill>
                  <a:srgbClr val="4CAF90"/>
                </a:solidFill>
                <a:latin typeface="Tahoma" panose="020B0604030504040204" pitchFamily="34" charset="0"/>
                <a:ea typeface="Tahoma" panose="020B0604030504040204" pitchFamily="34" charset="0"/>
                <a:cs typeface="Tahoma" panose="020B0604030504040204" pitchFamily="34" charset="0"/>
              </a:rPr>
              <a:t>Виды налоговых вычетов</a:t>
            </a:r>
          </a:p>
          <a:p>
            <a:pPr marL="293351" indent="-293351">
              <a:buFont typeface="Wingdings" panose="05000000000000000000" pitchFamily="2" charset="2"/>
              <a:buChar char="§"/>
            </a:pPr>
            <a:r>
              <a:rPr lang="ru-RU" sz="1540" dirty="0">
                <a:latin typeface="Tahoma" panose="020B0604030504040204" pitchFamily="34" charset="0"/>
                <a:ea typeface="Tahoma" panose="020B0604030504040204" pitchFamily="34" charset="0"/>
                <a:cs typeface="Tahoma" panose="020B0604030504040204" pitchFamily="34" charset="0"/>
              </a:rPr>
              <a:t>Стандартные налоговые вычеты</a:t>
            </a:r>
          </a:p>
          <a:p>
            <a:pPr marL="293351" indent="-293351">
              <a:buFont typeface="Wingdings" panose="05000000000000000000" pitchFamily="2" charset="2"/>
              <a:buChar char="§"/>
            </a:pPr>
            <a:r>
              <a:rPr lang="ru-RU" sz="1540" dirty="0">
                <a:latin typeface="Tahoma" panose="020B0604030504040204" pitchFamily="34" charset="0"/>
                <a:ea typeface="Tahoma" panose="020B0604030504040204" pitchFamily="34" charset="0"/>
                <a:cs typeface="Tahoma" panose="020B0604030504040204" pitchFamily="34" charset="0"/>
              </a:rPr>
              <a:t>Социальные налоговые вычеты</a:t>
            </a:r>
          </a:p>
          <a:p>
            <a:pPr marL="293351" indent="-293351">
              <a:buFont typeface="Wingdings" panose="05000000000000000000" pitchFamily="2" charset="2"/>
              <a:buChar char="§"/>
            </a:pPr>
            <a:r>
              <a:rPr lang="ru-RU" sz="1540" dirty="0">
                <a:latin typeface="Tahoma" panose="020B0604030504040204" pitchFamily="34" charset="0"/>
                <a:ea typeface="Tahoma" panose="020B0604030504040204" pitchFamily="34" charset="0"/>
                <a:cs typeface="Tahoma" panose="020B0604030504040204" pitchFamily="34" charset="0"/>
              </a:rPr>
              <a:t>Инвестиционные налоговые вычеты</a:t>
            </a:r>
          </a:p>
          <a:p>
            <a:pPr marL="293351" indent="-293351">
              <a:buFont typeface="Wingdings" panose="05000000000000000000" pitchFamily="2" charset="2"/>
              <a:buChar char="§"/>
            </a:pPr>
            <a:r>
              <a:rPr lang="ru-RU" sz="1540" dirty="0">
                <a:latin typeface="Tahoma" panose="020B0604030504040204" pitchFamily="34" charset="0"/>
                <a:ea typeface="Tahoma" panose="020B0604030504040204" pitchFamily="34" charset="0"/>
                <a:cs typeface="Tahoma" panose="020B0604030504040204" pitchFamily="34" charset="0"/>
              </a:rPr>
              <a:t>Имущественные налоговые вычеты</a:t>
            </a:r>
          </a:p>
        </p:txBody>
      </p:sp>
      <p:sp>
        <p:nvSpPr>
          <p:cNvPr id="4" name="Прямоугольник 3"/>
          <p:cNvSpPr/>
          <p:nvPr/>
        </p:nvSpPr>
        <p:spPr>
          <a:xfrm>
            <a:off x="4130587" y="3738166"/>
            <a:ext cx="4608366" cy="2462213"/>
          </a:xfrm>
          <a:prstGeom prst="rect">
            <a:avLst/>
          </a:prstGeom>
        </p:spPr>
        <p:txBody>
          <a:bodyPr wrap="square">
            <a:spAutoFit/>
          </a:bodyPr>
          <a:lstStyle/>
          <a:p>
            <a:pPr algn="just"/>
            <a:r>
              <a:rPr lang="ru-RU" sz="1540" b="1" dirty="0">
                <a:solidFill>
                  <a:srgbClr val="4CAF90"/>
                </a:solidFill>
                <a:latin typeface="Tahoma" panose="020B0604030504040204" pitchFamily="34" charset="0"/>
                <a:ea typeface="Tahoma" panose="020B0604030504040204" pitchFamily="34" charset="0"/>
                <a:cs typeface="Tahoma" panose="020B0604030504040204" pitchFamily="34" charset="0"/>
              </a:rPr>
              <a:t>Способы подачи декларации 3-НДФЛ:</a:t>
            </a:r>
          </a:p>
          <a:p>
            <a:pPr marL="244459" indent="-244459" algn="just">
              <a:buFont typeface="Wingdings" panose="05000000000000000000" pitchFamily="2" charset="2"/>
              <a:buChar char="§"/>
            </a:pPr>
            <a:r>
              <a:rPr lang="ru-RU" sz="1540" dirty="0">
                <a:latin typeface="Tahoma" panose="020B0604030504040204" pitchFamily="34" charset="0"/>
                <a:ea typeface="Tahoma" panose="020B0604030504040204" pitchFamily="34" charset="0"/>
                <a:cs typeface="Tahoma" panose="020B0604030504040204" pitchFamily="34" charset="0"/>
              </a:rPr>
              <a:t>Лично налогоплательщиком в налоговой инспекции по месту регистрации</a:t>
            </a:r>
          </a:p>
          <a:p>
            <a:pPr marL="244459" indent="-244459" algn="just">
              <a:buFont typeface="Wingdings" panose="05000000000000000000" pitchFamily="2" charset="2"/>
              <a:buChar char="§"/>
            </a:pPr>
            <a:r>
              <a:rPr lang="ru-RU" sz="1540" dirty="0">
                <a:latin typeface="Tahoma" panose="020B0604030504040204" pitchFamily="34" charset="0"/>
                <a:ea typeface="Tahoma" panose="020B0604030504040204" pitchFamily="34" charset="0"/>
                <a:cs typeface="Tahoma" panose="020B0604030504040204" pitchFamily="34" charset="0"/>
              </a:rPr>
              <a:t>Законным представителем в ИФНС на основании доверенности</a:t>
            </a:r>
          </a:p>
          <a:p>
            <a:pPr marL="244459" indent="-244459" algn="just">
              <a:buFont typeface="Wingdings" panose="05000000000000000000" pitchFamily="2" charset="2"/>
              <a:buChar char="§"/>
            </a:pPr>
            <a:r>
              <a:rPr lang="ru-RU" sz="1540" dirty="0">
                <a:latin typeface="Tahoma" panose="020B0604030504040204" pitchFamily="34" charset="0"/>
                <a:ea typeface="Tahoma" panose="020B0604030504040204" pitchFamily="34" charset="0"/>
                <a:cs typeface="Tahoma" panose="020B0604030504040204" pitchFamily="34" charset="0"/>
              </a:rPr>
              <a:t>Через "Портал </a:t>
            </a:r>
            <a:r>
              <a:rPr lang="ru-RU" sz="1540" dirty="0" err="1">
                <a:latin typeface="Tahoma" panose="020B0604030504040204" pitchFamily="34" charset="0"/>
                <a:ea typeface="Tahoma" panose="020B0604030504040204" pitchFamily="34" charset="0"/>
                <a:cs typeface="Tahoma" panose="020B0604030504040204" pitchFamily="34" charset="0"/>
              </a:rPr>
              <a:t>госуслуг</a:t>
            </a:r>
            <a:r>
              <a:rPr lang="ru-RU" sz="1540" dirty="0">
                <a:latin typeface="Tahoma" panose="020B0604030504040204" pitchFamily="34" charset="0"/>
                <a:ea typeface="Tahoma" panose="020B0604030504040204" pitchFamily="34" charset="0"/>
                <a:cs typeface="Tahoma" panose="020B0604030504040204" pitchFamily="34" charset="0"/>
              </a:rPr>
              <a:t>" в электронном виде</a:t>
            </a:r>
          </a:p>
          <a:p>
            <a:pPr marL="244459" indent="-244459" algn="just">
              <a:buFont typeface="Wingdings" panose="05000000000000000000" pitchFamily="2" charset="2"/>
              <a:buChar char="§"/>
            </a:pPr>
            <a:r>
              <a:rPr lang="ru-RU" sz="1540" dirty="0">
                <a:latin typeface="Tahoma" panose="020B0604030504040204" pitchFamily="34" charset="0"/>
                <a:ea typeface="Tahoma" panose="020B0604030504040204" pitchFamily="34" charset="0"/>
                <a:cs typeface="Tahoma" panose="020B0604030504040204" pitchFamily="34" charset="0"/>
              </a:rPr>
              <a:t>Через "Личный кабинет налогоплательщика" (онлайн заполнение)</a:t>
            </a:r>
          </a:p>
          <a:p>
            <a:pPr marL="244459" indent="-244459" algn="just">
              <a:buFont typeface="Wingdings" panose="05000000000000000000" pitchFamily="2" charset="2"/>
              <a:buChar char="§"/>
            </a:pPr>
            <a:r>
              <a:rPr lang="ru-RU" sz="1540" dirty="0">
                <a:latin typeface="Tahoma" panose="020B0604030504040204" pitchFamily="34" charset="0"/>
                <a:ea typeface="Tahoma" panose="020B0604030504040204" pitchFamily="34" charset="0"/>
                <a:cs typeface="Tahoma" panose="020B0604030504040204" pitchFamily="34" charset="0"/>
              </a:rPr>
              <a:t>Посредством почтовой отправки ценного письма</a:t>
            </a:r>
          </a:p>
        </p:txBody>
      </p:sp>
    </p:spTree>
    <p:extLst>
      <p:ext uri="{BB962C8B-B14F-4D97-AF65-F5344CB8AC3E}">
        <p14:creationId xmlns:p14="http://schemas.microsoft.com/office/powerpoint/2010/main" xmlns="" val="227977018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503"/>
        <p:cNvGrpSpPr/>
        <p:nvPr/>
      </p:nvGrpSpPr>
      <p:grpSpPr>
        <a:xfrm>
          <a:off x="0" y="0"/>
          <a:ext cx="0" cy="0"/>
          <a:chOff x="0" y="0"/>
          <a:chExt cx="0" cy="0"/>
        </a:xfrm>
      </p:grpSpPr>
      <p:sp>
        <p:nvSpPr>
          <p:cNvPr id="505" name="Shape 505"/>
          <p:cNvSpPr txBox="1">
            <a:spLocks noGrp="1"/>
          </p:cNvSpPr>
          <p:nvPr>
            <p:ph type="sldNum" idx="4294967295"/>
          </p:nvPr>
        </p:nvSpPr>
        <p:spPr>
          <a:xfrm>
            <a:off x="8057498" y="6186847"/>
            <a:ext cx="681454" cy="344464"/>
          </a:xfrm>
          <a:prstGeom prst="rect">
            <a:avLst/>
          </a:prstGeom>
          <a:noFill/>
          <a:ln>
            <a:noFill/>
          </a:ln>
        </p:spPr>
        <p:txBody>
          <a:bodyPr spcFirstLastPara="1" wrap="square" lIns="85142" tIns="42561" rIns="85142" bIns="42561" anchor="ctr" anchorCtr="0">
            <a:noAutofit/>
          </a:bodyPr>
          <a:lstStyle/>
          <a:p>
            <a:fld id="{00000000-1234-1234-1234-123412341234}" type="slidenum">
              <a:rPr lang="ru-RU" sz="1112">
                <a:solidFill>
                  <a:srgbClr val="00909B"/>
                </a:solidFill>
                <a:latin typeface="Tahoma"/>
                <a:ea typeface="Tahoma"/>
                <a:cs typeface="Tahoma"/>
                <a:sym typeface="Tahoma"/>
              </a:rPr>
              <a:pPr/>
              <a:t>27</a:t>
            </a:fld>
            <a:endParaRPr sz="1112" dirty="0">
              <a:solidFill>
                <a:srgbClr val="00909B"/>
              </a:solidFill>
              <a:latin typeface="Tahoma"/>
              <a:ea typeface="Tahoma"/>
              <a:cs typeface="Tahoma"/>
              <a:sym typeface="Tahoma"/>
            </a:endParaRPr>
          </a:p>
        </p:txBody>
      </p:sp>
      <p:sp>
        <p:nvSpPr>
          <p:cNvPr id="14" name="Заголовок 1"/>
          <p:cNvSpPr txBox="1">
            <a:spLocks/>
          </p:cNvSpPr>
          <p:nvPr/>
        </p:nvSpPr>
        <p:spPr>
          <a:xfrm>
            <a:off x="335515" y="1428241"/>
            <a:ext cx="8686800" cy="455256"/>
          </a:xfrm>
          <a:prstGeom prst="rect">
            <a:avLst/>
          </a:prstGeom>
        </p:spPr>
        <p:txBody>
          <a:bodyPr lIns="85165" tIns="42582" rIns="85165" bIns="42582"/>
          <a:lstStyle>
            <a:lvl1pPr algn="l" defTabSz="497754" rtl="0" eaLnBrk="1" latinLnBrk="0" hangingPunct="1">
              <a:spcBef>
                <a:spcPct val="0"/>
              </a:spcBef>
              <a:buNone/>
              <a:defRPr sz="2000" b="1" kern="1200">
                <a:solidFill>
                  <a:schemeClr val="tx1">
                    <a:lumMod val="75000"/>
                    <a:lumOff val="25000"/>
                  </a:schemeClr>
                </a:solidFill>
                <a:latin typeface="Tahoma"/>
                <a:ea typeface="+mj-ea"/>
                <a:cs typeface="+mj-cs"/>
              </a:defRPr>
            </a:lvl1pPr>
          </a:lstStyle>
          <a:p>
            <a:r>
              <a:rPr lang="ru-RU" sz="2053" b="0" dirty="0">
                <a:solidFill>
                  <a:srgbClr val="4CAF90"/>
                </a:solidFill>
              </a:rPr>
              <a:t>Банк в кармане</a:t>
            </a:r>
          </a:p>
        </p:txBody>
      </p:sp>
      <p:sp>
        <p:nvSpPr>
          <p:cNvPr id="3" name="TextBox 2">
            <a:extLst>
              <a:ext uri="{FF2B5EF4-FFF2-40B4-BE49-F238E27FC236}">
                <a16:creationId xmlns:a16="http://schemas.microsoft.com/office/drawing/2014/main" xmlns="" id="{BD102F2F-FBCA-114A-B93F-E59D112DDB7B}"/>
              </a:ext>
            </a:extLst>
          </p:cNvPr>
          <p:cNvSpPr txBox="1"/>
          <p:nvPr/>
        </p:nvSpPr>
        <p:spPr>
          <a:xfrm>
            <a:off x="0" y="1048012"/>
            <a:ext cx="9180718" cy="230512"/>
          </a:xfrm>
          <a:prstGeom prst="rect">
            <a:avLst/>
          </a:prstGeom>
          <a:noFill/>
        </p:spPr>
        <p:txBody>
          <a:bodyPr wrap="none" rtlCol="0">
            <a:spAutoFit/>
          </a:bodyPr>
          <a:lstStyle/>
          <a:p>
            <a:r>
              <a:rPr lang="ru-RU" sz="898" dirty="0">
                <a:solidFill>
                  <a:srgbClr val="4CAF90"/>
                </a:solidFill>
              </a:rPr>
              <a:t>0000011111000000  0000011100001010101010101010000010101010101011111    00001111001011111000000101010101.     111111111 0000.   00 00 0 0 0 01111110000101010101000000101</a:t>
            </a:r>
          </a:p>
        </p:txBody>
      </p:sp>
      <p:sp>
        <p:nvSpPr>
          <p:cNvPr id="2" name="Прямоугольник 1"/>
          <p:cNvSpPr/>
          <p:nvPr/>
        </p:nvSpPr>
        <p:spPr>
          <a:xfrm>
            <a:off x="1064637" y="5541918"/>
            <a:ext cx="3582349" cy="513730"/>
          </a:xfrm>
          <a:prstGeom prst="rect">
            <a:avLst/>
          </a:prstGeom>
        </p:spPr>
        <p:txBody>
          <a:bodyPr wrap="square">
            <a:spAutoFit/>
          </a:bodyPr>
          <a:lstStyle/>
          <a:p>
            <a:r>
              <a:rPr lang="ru-RU" sz="1369" dirty="0">
                <a:solidFill>
                  <a:srgbClr val="282423"/>
                </a:solidFill>
                <a:latin typeface="Tahoma" panose="020B0604030504040204" pitchFamily="34" charset="0"/>
                <a:ea typeface="Tahoma" panose="020B0604030504040204" pitchFamily="34" charset="0"/>
                <a:cs typeface="Tahoma" panose="020B0604030504040204" pitchFamily="34" charset="0"/>
              </a:rPr>
              <a:t>Оплата без комиссии налогов и штрафов, </a:t>
            </a:r>
          </a:p>
          <a:p>
            <a:r>
              <a:rPr lang="ru-RU" sz="1369" dirty="0">
                <a:solidFill>
                  <a:srgbClr val="282423"/>
                </a:solidFill>
                <a:latin typeface="Tahoma" panose="020B0604030504040204" pitchFamily="34" charset="0"/>
                <a:ea typeface="Tahoma" panose="020B0604030504040204" pitchFamily="34" charset="0"/>
                <a:cs typeface="Tahoma" panose="020B0604030504040204" pitchFamily="34" charset="0"/>
              </a:rPr>
              <a:t>сотовой связи и интернета, услуг ЖКХ</a:t>
            </a:r>
            <a:endParaRPr lang="ru-RU" sz="1369" dirty="0">
              <a:latin typeface="Tahoma" panose="020B0604030504040204" pitchFamily="34" charset="0"/>
              <a:ea typeface="Tahoma" panose="020B0604030504040204" pitchFamily="34" charset="0"/>
              <a:cs typeface="Tahoma" panose="020B0604030504040204" pitchFamily="34" charset="0"/>
            </a:endParaRPr>
          </a:p>
        </p:txBody>
      </p:sp>
      <p:sp>
        <p:nvSpPr>
          <p:cNvPr id="5" name="Прямоугольник 4"/>
          <p:cNvSpPr/>
          <p:nvPr/>
        </p:nvSpPr>
        <p:spPr>
          <a:xfrm>
            <a:off x="1120033" y="3471663"/>
            <a:ext cx="2396810" cy="513730"/>
          </a:xfrm>
          <a:prstGeom prst="rect">
            <a:avLst/>
          </a:prstGeom>
        </p:spPr>
        <p:txBody>
          <a:bodyPr wrap="none">
            <a:spAutoFit/>
          </a:bodyPr>
          <a:lstStyle/>
          <a:p>
            <a:r>
              <a:rPr lang="ru-RU" sz="1369" dirty="0">
                <a:solidFill>
                  <a:srgbClr val="282423"/>
                </a:solidFill>
                <a:latin typeface="Tahoma" panose="020B0604030504040204" pitchFamily="34" charset="0"/>
                <a:ea typeface="Tahoma" panose="020B0604030504040204" pitchFamily="34" charset="0"/>
                <a:cs typeface="Tahoma" panose="020B0604030504040204" pitchFamily="34" charset="0"/>
              </a:rPr>
              <a:t>Перевод с карты на карту, </a:t>
            </a:r>
          </a:p>
          <a:p>
            <a:r>
              <a:rPr lang="ru-RU" sz="1369" dirty="0">
                <a:solidFill>
                  <a:srgbClr val="282423"/>
                </a:solidFill>
                <a:latin typeface="Tahoma" panose="020B0604030504040204" pitchFamily="34" charset="0"/>
                <a:ea typeface="Tahoma" panose="020B0604030504040204" pitchFamily="34" charset="0"/>
                <a:cs typeface="Tahoma" panose="020B0604030504040204" pitchFamily="34" charset="0"/>
              </a:rPr>
              <a:t>со счета на счет</a:t>
            </a:r>
            <a:endParaRPr lang="ru-RU" sz="1369" dirty="0">
              <a:latin typeface="Tahoma" panose="020B0604030504040204" pitchFamily="34" charset="0"/>
              <a:ea typeface="Tahoma" panose="020B0604030504040204" pitchFamily="34" charset="0"/>
              <a:cs typeface="Tahoma" panose="020B0604030504040204" pitchFamily="34" charset="0"/>
            </a:endParaRPr>
          </a:p>
        </p:txBody>
      </p:sp>
      <p:sp>
        <p:nvSpPr>
          <p:cNvPr id="6" name="Прямоугольник 5"/>
          <p:cNvSpPr/>
          <p:nvPr/>
        </p:nvSpPr>
        <p:spPr>
          <a:xfrm>
            <a:off x="1090492" y="4252059"/>
            <a:ext cx="1380506" cy="303032"/>
          </a:xfrm>
          <a:prstGeom prst="rect">
            <a:avLst/>
          </a:prstGeom>
        </p:spPr>
        <p:txBody>
          <a:bodyPr wrap="none">
            <a:spAutoFit/>
          </a:bodyPr>
          <a:lstStyle/>
          <a:p>
            <a:r>
              <a:rPr lang="ru-RU" sz="1369" dirty="0">
                <a:solidFill>
                  <a:srgbClr val="282423"/>
                </a:solidFill>
                <a:latin typeface="Tahoma" panose="020B0604030504040204" pitchFamily="34" charset="0"/>
                <a:ea typeface="Tahoma" panose="020B0604030504040204" pitchFamily="34" charset="0"/>
                <a:cs typeface="Tahoma" panose="020B0604030504040204" pitchFamily="34" charset="0"/>
              </a:rPr>
              <a:t>Обмен валюты</a:t>
            </a:r>
            <a:endParaRPr lang="ru-RU" sz="1369" dirty="0">
              <a:latin typeface="Tahoma" panose="020B0604030504040204" pitchFamily="34" charset="0"/>
              <a:ea typeface="Tahoma" panose="020B0604030504040204" pitchFamily="34" charset="0"/>
              <a:cs typeface="Tahoma" panose="020B0604030504040204" pitchFamily="34" charset="0"/>
            </a:endParaRPr>
          </a:p>
        </p:txBody>
      </p:sp>
      <p:sp>
        <p:nvSpPr>
          <p:cNvPr id="7" name="Прямоугольник 6"/>
          <p:cNvSpPr/>
          <p:nvPr/>
        </p:nvSpPr>
        <p:spPr>
          <a:xfrm>
            <a:off x="1079783" y="2687923"/>
            <a:ext cx="2856872" cy="303032"/>
          </a:xfrm>
          <a:prstGeom prst="rect">
            <a:avLst/>
          </a:prstGeom>
        </p:spPr>
        <p:txBody>
          <a:bodyPr wrap="none">
            <a:spAutoFit/>
          </a:bodyPr>
          <a:lstStyle/>
          <a:p>
            <a:r>
              <a:rPr lang="ru-RU" sz="1369" dirty="0">
                <a:solidFill>
                  <a:srgbClr val="282423"/>
                </a:solidFill>
                <a:latin typeface="Tahoma" panose="020B0604030504040204" pitchFamily="34" charset="0"/>
                <a:ea typeface="Tahoma" panose="020B0604030504040204" pitchFamily="34" charset="0"/>
                <a:cs typeface="Tahoma" panose="020B0604030504040204" pitchFamily="34" charset="0"/>
              </a:rPr>
              <a:t>Открытие и пополнение вкладов</a:t>
            </a:r>
            <a:endParaRPr lang="ru-RU" sz="1369" dirty="0">
              <a:latin typeface="Tahoma" panose="020B0604030504040204" pitchFamily="34" charset="0"/>
              <a:ea typeface="Tahoma" panose="020B0604030504040204" pitchFamily="34" charset="0"/>
              <a:cs typeface="Tahoma" panose="020B0604030504040204" pitchFamily="34" charset="0"/>
            </a:endParaRPr>
          </a:p>
        </p:txBody>
      </p:sp>
      <p:sp>
        <p:nvSpPr>
          <p:cNvPr id="8" name="Прямоугольник 7"/>
          <p:cNvSpPr/>
          <p:nvPr/>
        </p:nvSpPr>
        <p:spPr>
          <a:xfrm>
            <a:off x="6156091" y="2800524"/>
            <a:ext cx="2226892" cy="303032"/>
          </a:xfrm>
          <a:prstGeom prst="rect">
            <a:avLst/>
          </a:prstGeom>
        </p:spPr>
        <p:txBody>
          <a:bodyPr wrap="none">
            <a:spAutoFit/>
          </a:bodyPr>
          <a:lstStyle/>
          <a:p>
            <a:r>
              <a:rPr lang="ru-RU" sz="1369" dirty="0">
                <a:solidFill>
                  <a:srgbClr val="282423"/>
                </a:solidFill>
                <a:latin typeface="Tahoma" panose="020B0604030504040204" pitchFamily="34" charset="0"/>
                <a:ea typeface="Tahoma" panose="020B0604030504040204" pitchFamily="34" charset="0"/>
                <a:cs typeface="Tahoma" panose="020B0604030504040204" pitchFamily="34" charset="0"/>
              </a:rPr>
              <a:t>Настройка </a:t>
            </a:r>
            <a:r>
              <a:rPr lang="ru-RU" sz="1369" dirty="0" err="1">
                <a:solidFill>
                  <a:srgbClr val="282423"/>
                </a:solidFill>
                <a:latin typeface="Tahoma" panose="020B0604030504040204" pitchFamily="34" charset="0"/>
                <a:ea typeface="Tahoma" panose="020B0604030504040204" pitchFamily="34" charset="0"/>
                <a:cs typeface="Tahoma" panose="020B0604030504040204" pitchFamily="34" charset="0"/>
              </a:rPr>
              <a:t>автоплатежей</a:t>
            </a:r>
            <a:endParaRPr lang="ru-RU" sz="1369" dirty="0">
              <a:latin typeface="Tahoma" panose="020B0604030504040204" pitchFamily="34" charset="0"/>
              <a:ea typeface="Tahoma" panose="020B0604030504040204" pitchFamily="34" charset="0"/>
              <a:cs typeface="Tahoma" panose="020B0604030504040204" pitchFamily="34" charset="0"/>
            </a:endParaRPr>
          </a:p>
        </p:txBody>
      </p:sp>
      <p:sp>
        <p:nvSpPr>
          <p:cNvPr id="9" name="Прямоугольник 8"/>
          <p:cNvSpPr/>
          <p:nvPr/>
        </p:nvSpPr>
        <p:spPr>
          <a:xfrm>
            <a:off x="1075557" y="2057594"/>
            <a:ext cx="2034531" cy="303032"/>
          </a:xfrm>
          <a:prstGeom prst="rect">
            <a:avLst/>
          </a:prstGeom>
        </p:spPr>
        <p:txBody>
          <a:bodyPr wrap="none">
            <a:spAutoFit/>
          </a:bodyPr>
          <a:lstStyle/>
          <a:p>
            <a:r>
              <a:rPr lang="ru-RU" sz="1369" dirty="0">
                <a:solidFill>
                  <a:srgbClr val="282423"/>
                </a:solidFill>
                <a:latin typeface="Tahoma" panose="020B0604030504040204" pitchFamily="34" charset="0"/>
                <a:ea typeface="Tahoma" panose="020B0604030504040204" pitchFamily="34" charset="0"/>
                <a:cs typeface="Tahoma" panose="020B0604030504040204" pitchFamily="34" charset="0"/>
              </a:rPr>
              <a:t>Контроль средств 24/7</a:t>
            </a:r>
            <a:endParaRPr lang="ru-RU" sz="1369" dirty="0">
              <a:latin typeface="Tahoma" panose="020B0604030504040204" pitchFamily="34" charset="0"/>
              <a:ea typeface="Tahoma" panose="020B0604030504040204" pitchFamily="34" charset="0"/>
              <a:cs typeface="Tahoma" panose="020B0604030504040204" pitchFamily="34" charset="0"/>
            </a:endParaRPr>
          </a:p>
        </p:txBody>
      </p:sp>
      <p:sp>
        <p:nvSpPr>
          <p:cNvPr id="10" name="Прямоугольник 9"/>
          <p:cNvSpPr/>
          <p:nvPr/>
        </p:nvSpPr>
        <p:spPr>
          <a:xfrm>
            <a:off x="6212312" y="3417140"/>
            <a:ext cx="2526302" cy="513730"/>
          </a:xfrm>
          <a:prstGeom prst="rect">
            <a:avLst/>
          </a:prstGeom>
        </p:spPr>
        <p:txBody>
          <a:bodyPr wrap="square">
            <a:spAutoFit/>
          </a:bodyPr>
          <a:lstStyle/>
          <a:p>
            <a:r>
              <a:rPr lang="ru-RU" sz="1369" dirty="0">
                <a:solidFill>
                  <a:srgbClr val="282423"/>
                </a:solidFill>
                <a:latin typeface="Tahoma" panose="020B0604030504040204" pitchFamily="34" charset="0"/>
                <a:ea typeface="Tahoma" panose="020B0604030504040204" pitchFamily="34" charset="0"/>
                <a:cs typeface="Tahoma" panose="020B0604030504040204" pitchFamily="34" charset="0"/>
              </a:rPr>
              <a:t>Дистанционная связь с сотрудником банка</a:t>
            </a:r>
            <a:endParaRPr lang="ru-RU" sz="1369" dirty="0">
              <a:latin typeface="Tahoma" panose="020B0604030504040204" pitchFamily="34" charset="0"/>
              <a:ea typeface="Tahoma" panose="020B0604030504040204" pitchFamily="34" charset="0"/>
              <a:cs typeface="Tahoma" panose="020B0604030504040204" pitchFamily="34" charset="0"/>
            </a:endParaRPr>
          </a:p>
        </p:txBody>
      </p:sp>
      <p:pic>
        <p:nvPicPr>
          <p:cNvPr id="11" name="Рисунок 10"/>
          <p:cNvPicPr>
            <a:picLocks noChangeAspect="1"/>
          </p:cNvPicPr>
          <p:nvPr/>
        </p:nvPicPr>
        <p:blipFill>
          <a:blip r:embed="rId3"/>
          <a:stretch>
            <a:fillRect/>
          </a:stretch>
        </p:blipFill>
        <p:spPr>
          <a:xfrm>
            <a:off x="415357" y="3508143"/>
            <a:ext cx="635585" cy="480763"/>
          </a:xfrm>
          <a:prstGeom prst="rect">
            <a:avLst/>
          </a:prstGeom>
        </p:spPr>
      </p:pic>
      <p:pic>
        <p:nvPicPr>
          <p:cNvPr id="12" name="Рисунок 11"/>
          <p:cNvPicPr>
            <a:picLocks noChangeAspect="1"/>
          </p:cNvPicPr>
          <p:nvPr/>
        </p:nvPicPr>
        <p:blipFill>
          <a:blip r:embed="rId4"/>
          <a:stretch>
            <a:fillRect/>
          </a:stretch>
        </p:blipFill>
        <p:spPr>
          <a:xfrm>
            <a:off x="374896" y="4195497"/>
            <a:ext cx="594842" cy="505208"/>
          </a:xfrm>
          <a:prstGeom prst="rect">
            <a:avLst/>
          </a:prstGeom>
        </p:spPr>
      </p:pic>
      <p:pic>
        <p:nvPicPr>
          <p:cNvPr id="23" name="Рисунок 22"/>
          <p:cNvPicPr>
            <a:picLocks noChangeAspect="1"/>
          </p:cNvPicPr>
          <p:nvPr/>
        </p:nvPicPr>
        <p:blipFill>
          <a:blip r:embed="rId5"/>
          <a:stretch>
            <a:fillRect/>
          </a:stretch>
        </p:blipFill>
        <p:spPr>
          <a:xfrm>
            <a:off x="374896" y="2614519"/>
            <a:ext cx="651882" cy="594842"/>
          </a:xfrm>
          <a:prstGeom prst="rect">
            <a:avLst/>
          </a:prstGeom>
        </p:spPr>
      </p:pic>
      <p:pic>
        <p:nvPicPr>
          <p:cNvPr id="24" name="Рисунок 23"/>
          <p:cNvPicPr>
            <a:picLocks noChangeAspect="1"/>
          </p:cNvPicPr>
          <p:nvPr/>
        </p:nvPicPr>
        <p:blipFill>
          <a:blip r:embed="rId6"/>
          <a:stretch>
            <a:fillRect/>
          </a:stretch>
        </p:blipFill>
        <p:spPr>
          <a:xfrm>
            <a:off x="362502" y="1880969"/>
            <a:ext cx="717070" cy="643733"/>
          </a:xfrm>
          <a:prstGeom prst="rect">
            <a:avLst/>
          </a:prstGeom>
        </p:spPr>
      </p:pic>
      <p:pic>
        <p:nvPicPr>
          <p:cNvPr id="25" name="Рисунок 24"/>
          <p:cNvPicPr>
            <a:picLocks noChangeAspect="1"/>
          </p:cNvPicPr>
          <p:nvPr/>
        </p:nvPicPr>
        <p:blipFill>
          <a:blip r:embed="rId7"/>
          <a:stretch>
            <a:fillRect/>
          </a:stretch>
        </p:blipFill>
        <p:spPr>
          <a:xfrm>
            <a:off x="5372690" y="1925401"/>
            <a:ext cx="684476" cy="627436"/>
          </a:xfrm>
          <a:prstGeom prst="rect">
            <a:avLst/>
          </a:prstGeom>
        </p:spPr>
      </p:pic>
      <p:pic>
        <p:nvPicPr>
          <p:cNvPr id="26" name="Рисунок 25"/>
          <p:cNvPicPr>
            <a:picLocks noChangeAspect="1"/>
          </p:cNvPicPr>
          <p:nvPr/>
        </p:nvPicPr>
        <p:blipFill>
          <a:blip r:embed="rId8"/>
          <a:stretch>
            <a:fillRect/>
          </a:stretch>
        </p:blipFill>
        <p:spPr>
          <a:xfrm>
            <a:off x="317856" y="4806114"/>
            <a:ext cx="708921" cy="668179"/>
          </a:xfrm>
          <a:prstGeom prst="rect">
            <a:avLst/>
          </a:prstGeom>
        </p:spPr>
      </p:pic>
      <p:pic>
        <p:nvPicPr>
          <p:cNvPr id="13316" name="Picture 4" descr="https://im0-tub-ru.yandex.net/i?id=a582a1935fcfab5139c73bd90a988127&amp;n=33&amp;w=480&amp;h=252"/>
          <p:cNvPicPr>
            <a:picLocks noChangeAspect="1" noChangeArrowheads="1"/>
          </p:cNvPicPr>
          <p:nvPr/>
        </p:nvPicPr>
        <p:blipFill rotWithShape="1">
          <a:blip r:embed="rId9" cstate="print">
            <a:extLst>
              <a:ext uri="{28A0092B-C50C-407E-A947-70E740481C1C}">
                <a14:useLocalDpi xmlns:a14="http://schemas.microsoft.com/office/drawing/2010/main" xmlns="" val="0"/>
              </a:ext>
            </a:extLst>
          </a:blip>
          <a:srcRect l="21261" r="20223"/>
          <a:stretch/>
        </p:blipFill>
        <p:spPr bwMode="auto">
          <a:xfrm>
            <a:off x="5473107" y="3674287"/>
            <a:ext cx="423649" cy="380098"/>
          </a:xfrm>
          <a:prstGeom prst="rect">
            <a:avLst/>
          </a:prstGeom>
          <a:noFill/>
          <a:extLst>
            <a:ext uri="{909E8E84-426E-40DD-AFC4-6F175D3DCCD1}">
              <a14:hiddenFill xmlns:a14="http://schemas.microsoft.com/office/drawing/2010/main" xmlns="">
                <a:solidFill>
                  <a:srgbClr val="FFFFFF"/>
                </a:solidFill>
              </a14:hiddenFill>
            </a:ext>
          </a:extLst>
        </p:spPr>
      </p:pic>
      <p:sp>
        <p:nvSpPr>
          <p:cNvPr id="31" name="Прямоугольник 30"/>
          <p:cNvSpPr/>
          <p:nvPr/>
        </p:nvSpPr>
        <p:spPr>
          <a:xfrm>
            <a:off x="1128969" y="4995389"/>
            <a:ext cx="2560316" cy="303032"/>
          </a:xfrm>
          <a:prstGeom prst="rect">
            <a:avLst/>
          </a:prstGeom>
        </p:spPr>
        <p:txBody>
          <a:bodyPr wrap="none">
            <a:spAutoFit/>
          </a:bodyPr>
          <a:lstStyle/>
          <a:p>
            <a:r>
              <a:rPr lang="ru-RU" sz="1369" dirty="0">
                <a:solidFill>
                  <a:srgbClr val="282423"/>
                </a:solidFill>
                <a:latin typeface="Tahoma" panose="020B0604030504040204" pitchFamily="34" charset="0"/>
                <a:ea typeface="Tahoma" panose="020B0604030504040204" pitchFamily="34" charset="0"/>
                <a:cs typeface="Tahoma" panose="020B0604030504040204" pitchFamily="34" charset="0"/>
              </a:rPr>
              <a:t>Снятие и внесение наличных</a:t>
            </a:r>
            <a:endParaRPr lang="ru-RU" sz="1369" dirty="0">
              <a:latin typeface="Tahoma" panose="020B0604030504040204" pitchFamily="34" charset="0"/>
              <a:ea typeface="Tahoma" panose="020B0604030504040204" pitchFamily="34" charset="0"/>
              <a:cs typeface="Tahoma" panose="020B0604030504040204" pitchFamily="34" charset="0"/>
            </a:endParaRPr>
          </a:p>
        </p:txBody>
      </p:sp>
      <p:pic>
        <p:nvPicPr>
          <p:cNvPr id="13318" name="Picture 6" descr="https://im0-tub-ru.yandex.net/i?id=a6435c06b601efafb9fdd37b2b4d3567&amp;n=33&amp;w=296&amp;h=320"/>
          <p:cNvPicPr>
            <a:picLocks noChangeAspect="1" noChangeArrowheads="1"/>
          </p:cNvPicPr>
          <p:nvPr/>
        </p:nvPicPr>
        <p:blipFill rotWithShape="1">
          <a:blip r:embed="rId10" cstate="print">
            <a:extLst>
              <a:ext uri="{28A0092B-C50C-407E-A947-70E740481C1C}">
                <a14:useLocalDpi xmlns:a14="http://schemas.microsoft.com/office/drawing/2010/main" xmlns="" val="0"/>
              </a:ext>
            </a:extLst>
          </a:blip>
          <a:srcRect b="13968"/>
          <a:stretch/>
        </p:blipFill>
        <p:spPr bwMode="auto">
          <a:xfrm>
            <a:off x="5441406" y="4280623"/>
            <a:ext cx="523500" cy="486895"/>
          </a:xfrm>
          <a:prstGeom prst="rect">
            <a:avLst/>
          </a:prstGeom>
          <a:noFill/>
          <a:extLst>
            <a:ext uri="{909E8E84-426E-40DD-AFC4-6F175D3DCCD1}">
              <a14:hiddenFill xmlns:a14="http://schemas.microsoft.com/office/drawing/2010/main" xmlns="">
                <a:solidFill>
                  <a:srgbClr val="FFFFFF"/>
                </a:solidFill>
              </a14:hiddenFill>
            </a:ext>
          </a:extLst>
        </p:spPr>
      </p:pic>
      <p:sp>
        <p:nvSpPr>
          <p:cNvPr id="33" name="Прямоугольник 32"/>
          <p:cNvSpPr/>
          <p:nvPr/>
        </p:nvSpPr>
        <p:spPr>
          <a:xfrm>
            <a:off x="6212312" y="4131063"/>
            <a:ext cx="2526302" cy="513730"/>
          </a:xfrm>
          <a:prstGeom prst="rect">
            <a:avLst/>
          </a:prstGeom>
        </p:spPr>
        <p:txBody>
          <a:bodyPr wrap="square">
            <a:spAutoFit/>
          </a:bodyPr>
          <a:lstStyle/>
          <a:p>
            <a:r>
              <a:rPr lang="ru-RU" sz="1369" dirty="0">
                <a:solidFill>
                  <a:srgbClr val="282423"/>
                </a:solidFill>
                <a:latin typeface="Tahoma" panose="020B0604030504040204" pitchFamily="34" charset="0"/>
                <a:ea typeface="Tahoma" panose="020B0604030504040204" pitchFamily="34" charset="0"/>
                <a:cs typeface="Tahoma" panose="020B0604030504040204" pitchFamily="34" charset="0"/>
              </a:rPr>
              <a:t>Удаленное оформление кредита, страховки</a:t>
            </a:r>
            <a:endParaRPr lang="ru-RU" sz="1369" dirty="0">
              <a:latin typeface="Tahoma" panose="020B0604030504040204" pitchFamily="34" charset="0"/>
              <a:ea typeface="Tahoma" panose="020B0604030504040204" pitchFamily="34" charset="0"/>
              <a:cs typeface="Tahoma" panose="020B0604030504040204" pitchFamily="34" charset="0"/>
            </a:endParaRPr>
          </a:p>
        </p:txBody>
      </p:sp>
      <p:pic>
        <p:nvPicPr>
          <p:cNvPr id="13320" name="Picture 8" descr="https://im0-tub-ru.yandex.net/i?id=3a77a3d1f396dfdb44854c0d01109fee&amp;n=33&amp;w=294&amp;h=320"/>
          <p:cNvPicPr>
            <a:picLocks noChangeAspect="1" noChangeArrowheads="1"/>
          </p:cNvPicPr>
          <p:nvPr/>
        </p:nvPicPr>
        <p:blipFill>
          <a:blip r:embed="rId11" cstate="print">
            <a:extLst>
              <a:ext uri="{28A0092B-C50C-407E-A947-70E740481C1C}">
                <a14:useLocalDpi xmlns:a14="http://schemas.microsoft.com/office/drawing/2010/main" xmlns="" val="0"/>
              </a:ext>
            </a:extLst>
          </a:blip>
          <a:srcRect/>
          <a:stretch>
            <a:fillRect/>
          </a:stretch>
        </p:blipFill>
        <p:spPr bwMode="auto">
          <a:xfrm>
            <a:off x="5477684" y="5040794"/>
            <a:ext cx="447673" cy="487263"/>
          </a:xfrm>
          <a:prstGeom prst="rect">
            <a:avLst/>
          </a:prstGeom>
          <a:noFill/>
          <a:extLst>
            <a:ext uri="{909E8E84-426E-40DD-AFC4-6F175D3DCCD1}">
              <a14:hiddenFill xmlns:a14="http://schemas.microsoft.com/office/drawing/2010/main" xmlns="">
                <a:solidFill>
                  <a:srgbClr val="FFFFFF"/>
                </a:solidFill>
              </a14:hiddenFill>
            </a:ext>
          </a:extLst>
        </p:spPr>
      </p:pic>
      <p:sp>
        <p:nvSpPr>
          <p:cNvPr id="35" name="Прямоугольник 34"/>
          <p:cNvSpPr/>
          <p:nvPr/>
        </p:nvSpPr>
        <p:spPr>
          <a:xfrm>
            <a:off x="6212312" y="4918157"/>
            <a:ext cx="2526302" cy="513730"/>
          </a:xfrm>
          <a:prstGeom prst="rect">
            <a:avLst/>
          </a:prstGeom>
        </p:spPr>
        <p:txBody>
          <a:bodyPr wrap="square">
            <a:spAutoFit/>
          </a:bodyPr>
          <a:lstStyle/>
          <a:p>
            <a:r>
              <a:rPr lang="ru-RU" sz="1369" dirty="0">
                <a:solidFill>
                  <a:srgbClr val="282423"/>
                </a:solidFill>
                <a:latin typeface="Tahoma" panose="020B0604030504040204" pitchFamily="34" charset="0"/>
                <a:ea typeface="Tahoma" panose="020B0604030504040204" pitchFamily="34" charset="0"/>
                <a:cs typeface="Tahoma" panose="020B0604030504040204" pitchFamily="34" charset="0"/>
              </a:rPr>
              <a:t>Безопасность проведения банковских операций</a:t>
            </a:r>
            <a:endParaRPr lang="ru-RU" sz="1369" dirty="0">
              <a:latin typeface="Tahoma" panose="020B0604030504040204" pitchFamily="34" charset="0"/>
              <a:ea typeface="Tahoma" panose="020B0604030504040204" pitchFamily="34" charset="0"/>
              <a:cs typeface="Tahoma" panose="020B0604030504040204" pitchFamily="34" charset="0"/>
            </a:endParaRPr>
          </a:p>
        </p:txBody>
      </p:sp>
      <p:sp>
        <p:nvSpPr>
          <p:cNvPr id="36" name="Прямоугольник 35"/>
          <p:cNvSpPr/>
          <p:nvPr/>
        </p:nvSpPr>
        <p:spPr>
          <a:xfrm>
            <a:off x="6156429" y="2045565"/>
            <a:ext cx="1959191" cy="303032"/>
          </a:xfrm>
          <a:prstGeom prst="rect">
            <a:avLst/>
          </a:prstGeom>
        </p:spPr>
        <p:txBody>
          <a:bodyPr wrap="none">
            <a:spAutoFit/>
          </a:bodyPr>
          <a:lstStyle/>
          <a:p>
            <a:r>
              <a:rPr lang="ru-RU" sz="1369" dirty="0">
                <a:solidFill>
                  <a:srgbClr val="282423"/>
                </a:solidFill>
                <a:latin typeface="Tahoma" panose="020B0604030504040204" pitchFamily="34" charset="0"/>
                <a:ea typeface="Tahoma" panose="020B0604030504040204" pitchFamily="34" charset="0"/>
                <a:cs typeface="Tahoma" panose="020B0604030504040204" pitchFamily="34" charset="0"/>
              </a:rPr>
              <a:t>Платежи по кредитам</a:t>
            </a:r>
            <a:endParaRPr lang="ru-RU" sz="1369" dirty="0">
              <a:latin typeface="Tahoma" panose="020B0604030504040204" pitchFamily="34" charset="0"/>
              <a:ea typeface="Tahoma" panose="020B0604030504040204" pitchFamily="34" charset="0"/>
              <a:cs typeface="Tahoma" panose="020B0604030504040204" pitchFamily="34" charset="0"/>
            </a:endParaRPr>
          </a:p>
        </p:txBody>
      </p:sp>
      <p:pic>
        <p:nvPicPr>
          <p:cNvPr id="13322" name="Picture 10" descr="https://im0-tub-ru.yandex.net/i?id=3b18543229aca999533bce29cfea0b1a&amp;n=33&amp;w=313&amp;h=320"/>
          <p:cNvPicPr>
            <a:picLocks noChangeAspect="1" noChangeArrowheads="1"/>
          </p:cNvPicPr>
          <p:nvPr/>
        </p:nvPicPr>
        <p:blipFill>
          <a:blip r:embed="rId12" cstate="print">
            <a:extLst>
              <a:ext uri="{28A0092B-C50C-407E-A947-70E740481C1C}">
                <a14:useLocalDpi xmlns:a14="http://schemas.microsoft.com/office/drawing/2010/main" xmlns="" val="0"/>
              </a:ext>
            </a:extLst>
          </a:blip>
          <a:srcRect/>
          <a:stretch>
            <a:fillRect/>
          </a:stretch>
        </p:blipFill>
        <p:spPr bwMode="auto">
          <a:xfrm>
            <a:off x="5473106" y="2832908"/>
            <a:ext cx="483643" cy="494460"/>
          </a:xfrm>
          <a:prstGeom prst="rect">
            <a:avLst/>
          </a:prstGeom>
          <a:noFill/>
          <a:extLst>
            <a:ext uri="{909E8E84-426E-40DD-AFC4-6F175D3DCCD1}">
              <a14:hiddenFill xmlns:a14="http://schemas.microsoft.com/office/drawing/2010/main" xmlns="">
                <a:solidFill>
                  <a:srgbClr val="FFFFFF"/>
                </a:solidFill>
              </a14:hiddenFill>
            </a:ext>
          </a:extLst>
        </p:spPr>
      </p:pic>
      <p:pic>
        <p:nvPicPr>
          <p:cNvPr id="13326" name="Picture 14" descr="https://im0-tub-ru.yandex.net/i?id=85523a0b499e5d8b51bae3dd662a389d&amp;n=33&amp;w=313&amp;h=320"/>
          <p:cNvPicPr>
            <a:picLocks noChangeAspect="1" noChangeArrowheads="1"/>
          </p:cNvPicPr>
          <p:nvPr/>
        </p:nvPicPr>
        <p:blipFill>
          <a:blip r:embed="rId13" cstate="print">
            <a:extLst>
              <a:ext uri="{28A0092B-C50C-407E-A947-70E740481C1C}">
                <a14:useLocalDpi xmlns:a14="http://schemas.microsoft.com/office/drawing/2010/main" xmlns="" val="0"/>
              </a:ext>
            </a:extLst>
          </a:blip>
          <a:srcRect/>
          <a:stretch>
            <a:fillRect/>
          </a:stretch>
        </p:blipFill>
        <p:spPr bwMode="auto">
          <a:xfrm>
            <a:off x="440390" y="5579702"/>
            <a:ext cx="455517" cy="465704"/>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421729542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503"/>
        <p:cNvGrpSpPr/>
        <p:nvPr/>
      </p:nvGrpSpPr>
      <p:grpSpPr>
        <a:xfrm>
          <a:off x="0" y="0"/>
          <a:ext cx="0" cy="0"/>
          <a:chOff x="0" y="0"/>
          <a:chExt cx="0" cy="0"/>
        </a:xfrm>
      </p:grpSpPr>
      <p:sp>
        <p:nvSpPr>
          <p:cNvPr id="505" name="Shape 505"/>
          <p:cNvSpPr txBox="1">
            <a:spLocks noGrp="1"/>
          </p:cNvSpPr>
          <p:nvPr>
            <p:ph type="sldNum" idx="4294967295"/>
          </p:nvPr>
        </p:nvSpPr>
        <p:spPr>
          <a:xfrm>
            <a:off x="8057498" y="6186847"/>
            <a:ext cx="681454" cy="344464"/>
          </a:xfrm>
          <a:prstGeom prst="rect">
            <a:avLst/>
          </a:prstGeom>
          <a:noFill/>
          <a:ln>
            <a:noFill/>
          </a:ln>
        </p:spPr>
        <p:txBody>
          <a:bodyPr spcFirstLastPara="1" wrap="square" lIns="85142" tIns="42561" rIns="85142" bIns="42561" anchor="ctr" anchorCtr="0">
            <a:noAutofit/>
          </a:bodyPr>
          <a:lstStyle/>
          <a:p>
            <a:fld id="{00000000-1234-1234-1234-123412341234}" type="slidenum">
              <a:rPr lang="ru-RU" sz="1112">
                <a:solidFill>
                  <a:srgbClr val="00909B"/>
                </a:solidFill>
                <a:latin typeface="Tahoma"/>
                <a:ea typeface="Tahoma"/>
                <a:cs typeface="Tahoma"/>
                <a:sym typeface="Tahoma"/>
              </a:rPr>
              <a:pPr/>
              <a:t>28</a:t>
            </a:fld>
            <a:endParaRPr sz="1112" dirty="0">
              <a:solidFill>
                <a:srgbClr val="00909B"/>
              </a:solidFill>
              <a:latin typeface="Tahoma"/>
              <a:ea typeface="Tahoma"/>
              <a:cs typeface="Tahoma"/>
              <a:sym typeface="Tahoma"/>
            </a:endParaRPr>
          </a:p>
        </p:txBody>
      </p:sp>
      <p:sp>
        <p:nvSpPr>
          <p:cNvPr id="14" name="Заголовок 1"/>
          <p:cNvSpPr txBox="1">
            <a:spLocks/>
          </p:cNvSpPr>
          <p:nvPr/>
        </p:nvSpPr>
        <p:spPr>
          <a:xfrm>
            <a:off x="335515" y="1428241"/>
            <a:ext cx="8686800" cy="455256"/>
          </a:xfrm>
          <a:prstGeom prst="rect">
            <a:avLst/>
          </a:prstGeom>
        </p:spPr>
        <p:txBody>
          <a:bodyPr lIns="85165" tIns="42582" rIns="85165" bIns="42582"/>
          <a:lstStyle>
            <a:lvl1pPr algn="l" defTabSz="497754" rtl="0" eaLnBrk="1" latinLnBrk="0" hangingPunct="1">
              <a:spcBef>
                <a:spcPct val="0"/>
              </a:spcBef>
              <a:buNone/>
              <a:defRPr sz="2000" b="1" kern="1200">
                <a:solidFill>
                  <a:schemeClr val="tx1">
                    <a:lumMod val="75000"/>
                    <a:lumOff val="25000"/>
                  </a:schemeClr>
                </a:solidFill>
                <a:latin typeface="Tahoma"/>
                <a:ea typeface="+mj-ea"/>
                <a:cs typeface="+mj-cs"/>
              </a:defRPr>
            </a:lvl1pPr>
          </a:lstStyle>
          <a:p>
            <a:r>
              <a:rPr lang="ru-RU" sz="2053" b="0" dirty="0">
                <a:solidFill>
                  <a:srgbClr val="4CAF90"/>
                </a:solidFill>
              </a:rPr>
              <a:t>Система быстрых платежей</a:t>
            </a:r>
          </a:p>
        </p:txBody>
      </p:sp>
      <p:sp>
        <p:nvSpPr>
          <p:cNvPr id="3" name="TextBox 2">
            <a:extLst>
              <a:ext uri="{FF2B5EF4-FFF2-40B4-BE49-F238E27FC236}">
                <a16:creationId xmlns:a16="http://schemas.microsoft.com/office/drawing/2014/main" xmlns="" id="{BD102F2F-FBCA-114A-B93F-E59D112DDB7B}"/>
              </a:ext>
            </a:extLst>
          </p:cNvPr>
          <p:cNvSpPr txBox="1"/>
          <p:nvPr/>
        </p:nvSpPr>
        <p:spPr>
          <a:xfrm>
            <a:off x="0" y="1048012"/>
            <a:ext cx="9180718" cy="230512"/>
          </a:xfrm>
          <a:prstGeom prst="rect">
            <a:avLst/>
          </a:prstGeom>
          <a:noFill/>
        </p:spPr>
        <p:txBody>
          <a:bodyPr wrap="none" rtlCol="0">
            <a:spAutoFit/>
          </a:bodyPr>
          <a:lstStyle/>
          <a:p>
            <a:r>
              <a:rPr lang="ru-RU" sz="898" dirty="0">
                <a:solidFill>
                  <a:srgbClr val="4CAF90"/>
                </a:solidFill>
              </a:rPr>
              <a:t>0000011111000000  0000011100001010101010101010000010101010101011111    00001111001011111000000101010101.     111111111 0000.   00 00 0 0 0 01111110000101010101000000101</a:t>
            </a:r>
          </a:p>
        </p:txBody>
      </p:sp>
      <p:sp>
        <p:nvSpPr>
          <p:cNvPr id="4" name="Прямоугольник 3"/>
          <p:cNvSpPr/>
          <p:nvPr/>
        </p:nvSpPr>
        <p:spPr>
          <a:xfrm>
            <a:off x="335515" y="2046504"/>
            <a:ext cx="8548701" cy="803297"/>
          </a:xfrm>
          <a:prstGeom prst="rect">
            <a:avLst/>
          </a:prstGeom>
        </p:spPr>
        <p:txBody>
          <a:bodyPr wrap="square">
            <a:spAutoFit/>
          </a:bodyPr>
          <a:lstStyle/>
          <a:p>
            <a:r>
              <a:rPr lang="ru-RU" sz="1540" dirty="0">
                <a:solidFill>
                  <a:srgbClr val="282423"/>
                </a:solidFill>
                <a:latin typeface="Tahoma" panose="020B0604030504040204" pitchFamily="34" charset="0"/>
                <a:ea typeface="Tahoma" panose="020B0604030504040204" pitchFamily="34" charset="0"/>
                <a:cs typeface="Tahoma" panose="020B0604030504040204" pitchFamily="34" charset="0"/>
              </a:rPr>
              <a:t>Теперь переводы друзьям и близким стали ещё удобнее! </a:t>
            </a:r>
            <a:endParaRPr lang="en-US" sz="1540" dirty="0">
              <a:solidFill>
                <a:srgbClr val="282423"/>
              </a:solidFill>
              <a:latin typeface="Tahoma" panose="020B0604030504040204" pitchFamily="34" charset="0"/>
              <a:ea typeface="Tahoma" panose="020B0604030504040204" pitchFamily="34" charset="0"/>
              <a:cs typeface="Tahoma" panose="020B0604030504040204" pitchFamily="34" charset="0"/>
            </a:endParaRPr>
          </a:p>
          <a:p>
            <a:r>
              <a:rPr lang="ru-RU" sz="1540" dirty="0">
                <a:solidFill>
                  <a:srgbClr val="282423"/>
                </a:solidFill>
                <a:latin typeface="Tahoma" panose="020B0604030504040204" pitchFamily="34" charset="0"/>
                <a:ea typeface="Tahoma" panose="020B0604030504040204" pitchFamily="34" charset="0"/>
                <a:cs typeface="Tahoma" panose="020B0604030504040204" pitchFamily="34" charset="0"/>
              </a:rPr>
              <a:t>Нужен только смартфон и система быстрых платежей — удобный, надежный и простой онлайн-инструмент для перевода денег получателям в другие банки по номеру телефона.</a:t>
            </a:r>
            <a:endParaRPr lang="ru-RU" sz="1540" dirty="0">
              <a:latin typeface="Tahoma" panose="020B0604030504040204" pitchFamily="34" charset="0"/>
              <a:ea typeface="Tahoma" panose="020B0604030504040204" pitchFamily="34" charset="0"/>
              <a:cs typeface="Tahoma" panose="020B0604030504040204" pitchFamily="34" charset="0"/>
            </a:endParaRPr>
          </a:p>
        </p:txBody>
      </p:sp>
      <p:pic>
        <p:nvPicPr>
          <p:cNvPr id="13" name="Рисунок 12"/>
          <p:cNvPicPr>
            <a:picLocks noChangeAspect="1"/>
          </p:cNvPicPr>
          <p:nvPr/>
        </p:nvPicPr>
        <p:blipFill>
          <a:blip r:embed="rId3"/>
          <a:stretch>
            <a:fillRect/>
          </a:stretch>
        </p:blipFill>
        <p:spPr>
          <a:xfrm>
            <a:off x="745949" y="3425282"/>
            <a:ext cx="627436" cy="586694"/>
          </a:xfrm>
          <a:prstGeom prst="rect">
            <a:avLst/>
          </a:prstGeom>
        </p:spPr>
      </p:pic>
      <p:sp>
        <p:nvSpPr>
          <p:cNvPr id="15" name="Прямоугольник 14"/>
          <p:cNvSpPr/>
          <p:nvPr/>
        </p:nvSpPr>
        <p:spPr>
          <a:xfrm>
            <a:off x="1410277" y="3405432"/>
            <a:ext cx="2510327" cy="724429"/>
          </a:xfrm>
          <a:prstGeom prst="rect">
            <a:avLst/>
          </a:prstGeom>
        </p:spPr>
        <p:txBody>
          <a:bodyPr wrap="square">
            <a:spAutoFit/>
          </a:bodyPr>
          <a:lstStyle/>
          <a:p>
            <a:r>
              <a:rPr lang="ru-RU" sz="1369" dirty="0">
                <a:solidFill>
                  <a:srgbClr val="282423"/>
                </a:solidFill>
                <a:latin typeface="Tahoma" panose="020B0604030504040204" pitchFamily="34" charset="0"/>
                <a:ea typeface="Tahoma" panose="020B0604030504040204" pitchFamily="34" charset="0"/>
                <a:cs typeface="Tahoma" panose="020B0604030504040204" pitchFamily="34" charset="0"/>
              </a:rPr>
              <a:t>Перевод по номеру мобильного телефона получателя</a:t>
            </a:r>
            <a:endParaRPr lang="ru-RU" sz="1369" dirty="0">
              <a:latin typeface="Tahoma" panose="020B0604030504040204" pitchFamily="34" charset="0"/>
              <a:ea typeface="Tahoma" panose="020B0604030504040204" pitchFamily="34" charset="0"/>
              <a:cs typeface="Tahoma" panose="020B0604030504040204" pitchFamily="34" charset="0"/>
            </a:endParaRPr>
          </a:p>
        </p:txBody>
      </p:sp>
      <p:pic>
        <p:nvPicPr>
          <p:cNvPr id="16" name="Рисунок 15"/>
          <p:cNvPicPr>
            <a:picLocks noChangeAspect="1"/>
          </p:cNvPicPr>
          <p:nvPr/>
        </p:nvPicPr>
        <p:blipFill>
          <a:blip r:embed="rId4"/>
          <a:stretch>
            <a:fillRect/>
          </a:stretch>
        </p:blipFill>
        <p:spPr>
          <a:xfrm>
            <a:off x="754097" y="4839633"/>
            <a:ext cx="619288" cy="635585"/>
          </a:xfrm>
          <a:prstGeom prst="rect">
            <a:avLst/>
          </a:prstGeom>
        </p:spPr>
      </p:pic>
      <p:sp>
        <p:nvSpPr>
          <p:cNvPr id="17" name="Прямоугольник 16"/>
          <p:cNvSpPr/>
          <p:nvPr/>
        </p:nvSpPr>
        <p:spPr>
          <a:xfrm>
            <a:off x="1399124" y="4989999"/>
            <a:ext cx="2127505" cy="303032"/>
          </a:xfrm>
          <a:prstGeom prst="rect">
            <a:avLst/>
          </a:prstGeom>
        </p:spPr>
        <p:txBody>
          <a:bodyPr wrap="none">
            <a:spAutoFit/>
          </a:bodyPr>
          <a:lstStyle/>
          <a:p>
            <a:r>
              <a:rPr lang="ru-RU" sz="1369" dirty="0">
                <a:solidFill>
                  <a:srgbClr val="282423"/>
                </a:solidFill>
                <a:latin typeface="Tahoma" panose="020B0604030504040204" pitchFamily="34" charset="0"/>
                <a:ea typeface="Tahoma" panose="020B0604030504040204" pitchFamily="34" charset="0"/>
                <a:cs typeface="Tahoma" panose="020B0604030504040204" pitchFamily="34" charset="0"/>
              </a:rPr>
              <a:t>Переводы без комиссии</a:t>
            </a:r>
            <a:endParaRPr lang="ru-RU" sz="1369" dirty="0">
              <a:latin typeface="Tahoma" panose="020B0604030504040204" pitchFamily="34" charset="0"/>
              <a:ea typeface="Tahoma" panose="020B0604030504040204" pitchFamily="34" charset="0"/>
              <a:cs typeface="Tahoma" panose="020B0604030504040204" pitchFamily="34" charset="0"/>
            </a:endParaRPr>
          </a:p>
        </p:txBody>
      </p:sp>
      <p:pic>
        <p:nvPicPr>
          <p:cNvPr id="18" name="Рисунок 17"/>
          <p:cNvPicPr>
            <a:picLocks noChangeAspect="1"/>
          </p:cNvPicPr>
          <p:nvPr/>
        </p:nvPicPr>
        <p:blipFill>
          <a:blip r:embed="rId5"/>
          <a:stretch>
            <a:fillRect/>
          </a:stretch>
        </p:blipFill>
        <p:spPr>
          <a:xfrm>
            <a:off x="4870561" y="3360094"/>
            <a:ext cx="668179" cy="651882"/>
          </a:xfrm>
          <a:prstGeom prst="rect">
            <a:avLst/>
          </a:prstGeom>
        </p:spPr>
      </p:pic>
      <p:sp>
        <p:nvSpPr>
          <p:cNvPr id="19" name="Прямоугольник 18"/>
          <p:cNvSpPr/>
          <p:nvPr/>
        </p:nvSpPr>
        <p:spPr>
          <a:xfrm>
            <a:off x="5538740" y="3429000"/>
            <a:ext cx="3028849" cy="303032"/>
          </a:xfrm>
          <a:prstGeom prst="rect">
            <a:avLst/>
          </a:prstGeom>
        </p:spPr>
        <p:txBody>
          <a:bodyPr wrap="square">
            <a:spAutoFit/>
          </a:bodyPr>
          <a:lstStyle/>
          <a:p>
            <a:r>
              <a:rPr lang="ru-RU" sz="1369" dirty="0">
                <a:solidFill>
                  <a:srgbClr val="282423"/>
                </a:solidFill>
                <a:latin typeface="Tahoma" panose="020B0604030504040204" pitchFamily="34" charset="0"/>
                <a:ea typeface="Tahoma" panose="020B0604030504040204" pitchFamily="34" charset="0"/>
                <a:cs typeface="Tahoma" panose="020B0604030504040204" pitchFamily="34" charset="0"/>
              </a:rPr>
              <a:t>Мгновенное зачисление средств</a:t>
            </a:r>
            <a:endParaRPr lang="ru-RU" sz="1369" dirty="0">
              <a:latin typeface="Tahoma" panose="020B0604030504040204" pitchFamily="34" charset="0"/>
              <a:ea typeface="Tahoma" panose="020B0604030504040204" pitchFamily="34" charset="0"/>
              <a:cs typeface="Tahoma" panose="020B0604030504040204" pitchFamily="34" charset="0"/>
            </a:endParaRPr>
          </a:p>
        </p:txBody>
      </p:sp>
      <p:pic>
        <p:nvPicPr>
          <p:cNvPr id="20" name="Рисунок 19"/>
          <p:cNvPicPr>
            <a:picLocks noChangeAspect="1"/>
          </p:cNvPicPr>
          <p:nvPr/>
        </p:nvPicPr>
        <p:blipFill>
          <a:blip r:embed="rId6"/>
          <a:stretch>
            <a:fillRect/>
          </a:stretch>
        </p:blipFill>
        <p:spPr>
          <a:xfrm>
            <a:off x="4878710" y="4885244"/>
            <a:ext cx="660030" cy="643733"/>
          </a:xfrm>
          <a:prstGeom prst="rect">
            <a:avLst/>
          </a:prstGeom>
        </p:spPr>
      </p:pic>
      <p:sp>
        <p:nvSpPr>
          <p:cNvPr id="21" name="Прямоугольник 20"/>
          <p:cNvSpPr/>
          <p:nvPr/>
        </p:nvSpPr>
        <p:spPr>
          <a:xfrm>
            <a:off x="5538740" y="4905658"/>
            <a:ext cx="3126204" cy="513730"/>
          </a:xfrm>
          <a:prstGeom prst="rect">
            <a:avLst/>
          </a:prstGeom>
        </p:spPr>
        <p:txBody>
          <a:bodyPr wrap="square">
            <a:spAutoFit/>
          </a:bodyPr>
          <a:lstStyle/>
          <a:p>
            <a:r>
              <a:rPr lang="ru-RU" sz="1369" dirty="0">
                <a:solidFill>
                  <a:srgbClr val="282423"/>
                </a:solidFill>
                <a:latin typeface="Tahoma" panose="020B0604030504040204" pitchFamily="34" charset="0"/>
                <a:ea typeface="Tahoma" panose="020B0604030504040204" pitchFamily="34" charset="0"/>
                <a:cs typeface="Tahoma" panose="020B0604030504040204" pitchFamily="34" charset="0"/>
              </a:rPr>
              <a:t>СБП доступна 365 дней в году в режиме 24/7</a:t>
            </a:r>
            <a:endParaRPr lang="ru-RU" sz="1369"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xmlns="" val="194049853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503"/>
        <p:cNvGrpSpPr/>
        <p:nvPr/>
      </p:nvGrpSpPr>
      <p:grpSpPr>
        <a:xfrm>
          <a:off x="0" y="0"/>
          <a:ext cx="0" cy="0"/>
          <a:chOff x="0" y="0"/>
          <a:chExt cx="0" cy="0"/>
        </a:xfrm>
      </p:grpSpPr>
      <p:sp>
        <p:nvSpPr>
          <p:cNvPr id="505" name="Shape 505"/>
          <p:cNvSpPr txBox="1">
            <a:spLocks noGrp="1"/>
          </p:cNvSpPr>
          <p:nvPr>
            <p:ph type="sldNum" idx="4294967295"/>
          </p:nvPr>
        </p:nvSpPr>
        <p:spPr>
          <a:xfrm>
            <a:off x="8057498" y="6186847"/>
            <a:ext cx="681454" cy="344464"/>
          </a:xfrm>
          <a:prstGeom prst="rect">
            <a:avLst/>
          </a:prstGeom>
          <a:noFill/>
          <a:ln>
            <a:noFill/>
          </a:ln>
        </p:spPr>
        <p:txBody>
          <a:bodyPr spcFirstLastPara="1" wrap="square" lIns="85142" tIns="42561" rIns="85142" bIns="42561" anchor="ctr" anchorCtr="0">
            <a:noAutofit/>
          </a:bodyPr>
          <a:lstStyle/>
          <a:p>
            <a:fld id="{00000000-1234-1234-1234-123412341234}" type="slidenum">
              <a:rPr lang="ru-RU" sz="1112">
                <a:solidFill>
                  <a:srgbClr val="00909B"/>
                </a:solidFill>
                <a:latin typeface="Tahoma"/>
                <a:ea typeface="Tahoma"/>
                <a:cs typeface="Tahoma"/>
                <a:sym typeface="Tahoma"/>
              </a:rPr>
              <a:pPr/>
              <a:t>29</a:t>
            </a:fld>
            <a:endParaRPr sz="1112" dirty="0">
              <a:solidFill>
                <a:srgbClr val="00909B"/>
              </a:solidFill>
              <a:latin typeface="Tahoma"/>
              <a:ea typeface="Tahoma"/>
              <a:cs typeface="Tahoma"/>
              <a:sym typeface="Tahoma"/>
            </a:endParaRPr>
          </a:p>
        </p:txBody>
      </p:sp>
      <p:sp>
        <p:nvSpPr>
          <p:cNvPr id="14" name="Заголовок 1"/>
          <p:cNvSpPr txBox="1">
            <a:spLocks/>
          </p:cNvSpPr>
          <p:nvPr/>
        </p:nvSpPr>
        <p:spPr>
          <a:xfrm>
            <a:off x="335515" y="1428241"/>
            <a:ext cx="8686800" cy="455256"/>
          </a:xfrm>
          <a:prstGeom prst="rect">
            <a:avLst/>
          </a:prstGeom>
        </p:spPr>
        <p:txBody>
          <a:bodyPr lIns="85165" tIns="42582" rIns="85165" bIns="42582"/>
          <a:lstStyle>
            <a:lvl1pPr algn="l" defTabSz="497754" rtl="0" eaLnBrk="1" latinLnBrk="0" hangingPunct="1">
              <a:spcBef>
                <a:spcPct val="0"/>
              </a:spcBef>
              <a:buNone/>
              <a:defRPr sz="2000" b="1" kern="1200">
                <a:solidFill>
                  <a:schemeClr val="tx1">
                    <a:lumMod val="75000"/>
                    <a:lumOff val="25000"/>
                  </a:schemeClr>
                </a:solidFill>
                <a:latin typeface="Tahoma"/>
                <a:ea typeface="+mj-ea"/>
                <a:cs typeface="+mj-cs"/>
              </a:defRPr>
            </a:lvl1pPr>
          </a:lstStyle>
          <a:p>
            <a:r>
              <a:rPr lang="ru-RU" sz="2053" b="0" dirty="0">
                <a:solidFill>
                  <a:srgbClr val="4CAF90"/>
                </a:solidFill>
              </a:rPr>
              <a:t>Основы устойчивости бюджета</a:t>
            </a:r>
          </a:p>
        </p:txBody>
      </p:sp>
      <p:sp>
        <p:nvSpPr>
          <p:cNvPr id="3" name="TextBox 2">
            <a:extLst>
              <a:ext uri="{FF2B5EF4-FFF2-40B4-BE49-F238E27FC236}">
                <a16:creationId xmlns:a16="http://schemas.microsoft.com/office/drawing/2014/main" xmlns="" id="{BD102F2F-FBCA-114A-B93F-E59D112DDB7B}"/>
              </a:ext>
            </a:extLst>
          </p:cNvPr>
          <p:cNvSpPr txBox="1"/>
          <p:nvPr/>
        </p:nvSpPr>
        <p:spPr>
          <a:xfrm>
            <a:off x="0" y="1048012"/>
            <a:ext cx="9180718" cy="230512"/>
          </a:xfrm>
          <a:prstGeom prst="rect">
            <a:avLst/>
          </a:prstGeom>
          <a:noFill/>
        </p:spPr>
        <p:txBody>
          <a:bodyPr wrap="none" rtlCol="0">
            <a:spAutoFit/>
          </a:bodyPr>
          <a:lstStyle/>
          <a:p>
            <a:r>
              <a:rPr lang="ru-RU" sz="898" dirty="0">
                <a:solidFill>
                  <a:srgbClr val="4CAF90"/>
                </a:solidFill>
              </a:rPr>
              <a:t>0000011111000000  0000011100001010101010101010000010101010101011111    00001111001011111000000101010101.     111111111 0000.   00 00 0 0 0 01111110000101010101000000101</a:t>
            </a:r>
          </a:p>
        </p:txBody>
      </p:sp>
      <p:sp>
        <p:nvSpPr>
          <p:cNvPr id="30" name="Shape 284"/>
          <p:cNvSpPr/>
          <p:nvPr/>
        </p:nvSpPr>
        <p:spPr>
          <a:xfrm>
            <a:off x="534433" y="1986784"/>
            <a:ext cx="9282452" cy="1017903"/>
          </a:xfrm>
          <a:prstGeom prst="rect">
            <a:avLst/>
          </a:prstGeom>
          <a:ln w="12700">
            <a:miter lim="400000"/>
          </a:ln>
          <a:extLst>
            <a:ext uri="{C572A759-6A51-4108-AA02-DFA0A04FC94B}">
              <ma14:wrappingTextBoxFlag xmlns="" xmlns:ma14="http://schemas.microsoft.com/office/mac/drawingml/2011/main" val="1"/>
            </a:ext>
          </a:extLst>
        </p:spPr>
        <p:txBody>
          <a:bodyPr wrap="square" lIns="45718" tIns="45718" rIns="45718" bIns="45718">
            <a:spAutoFit/>
          </a:bodyPr>
          <a:lstStyle/>
          <a:p>
            <a:pPr>
              <a:lnSpc>
                <a:spcPct val="150000"/>
              </a:lnSpc>
              <a:defRPr sz="1200">
                <a:solidFill>
                  <a:srgbClr val="4D4D4C"/>
                </a:solidFill>
                <a:latin typeface="Tahoma"/>
                <a:ea typeface="Tahoma"/>
                <a:cs typeface="Tahoma"/>
                <a:sym typeface="Tahoma"/>
              </a:defRPr>
            </a:pPr>
            <a:r>
              <a:rPr lang="ru-RU" sz="1400" dirty="0"/>
              <a:t>Дополнительные факторы, которые могут обеспечить Вам стабильное финансовое положение:  </a:t>
            </a:r>
            <a:endParaRPr lang="ru-RU" sz="1400" b="1" dirty="0">
              <a:solidFill>
                <a:srgbClr val="FCB800"/>
              </a:solidFill>
            </a:endParaRPr>
          </a:p>
          <a:p>
            <a:pPr marL="2571686" lvl="5" indent="-285743">
              <a:lnSpc>
                <a:spcPct val="150000"/>
              </a:lnSpc>
              <a:buClr>
                <a:srgbClr val="0EBACE"/>
              </a:buClr>
              <a:buSzPct val="100000"/>
              <a:buFont typeface="Lucida Grande"/>
              <a:buChar char="●"/>
              <a:defRPr sz="1200">
                <a:solidFill>
                  <a:srgbClr val="4D4D4C"/>
                </a:solidFill>
                <a:latin typeface="Tahoma"/>
                <a:ea typeface="Tahoma"/>
                <a:cs typeface="Tahoma"/>
                <a:sym typeface="Tahoma"/>
              </a:defRPr>
            </a:pPr>
            <a:r>
              <a:rPr lang="ru-RU" sz="1400" dirty="0"/>
              <a:t>«Подушка финансовой безопасности»</a:t>
            </a:r>
          </a:p>
          <a:p>
            <a:pPr marL="2571686" lvl="5" indent="-285743">
              <a:lnSpc>
                <a:spcPct val="150000"/>
              </a:lnSpc>
              <a:buClr>
                <a:srgbClr val="0EBACE"/>
              </a:buClr>
              <a:buSzPct val="100000"/>
              <a:buFont typeface="Lucida Grande"/>
              <a:buChar char="●"/>
              <a:defRPr sz="1200">
                <a:solidFill>
                  <a:srgbClr val="4D4D4C"/>
                </a:solidFill>
                <a:latin typeface="Tahoma"/>
                <a:ea typeface="Tahoma"/>
                <a:cs typeface="Tahoma"/>
                <a:sym typeface="Tahoma"/>
              </a:defRPr>
            </a:pPr>
            <a:r>
              <a:rPr lang="ru-RU" sz="1400" dirty="0"/>
              <a:t>Защита от рисков </a:t>
            </a:r>
          </a:p>
        </p:txBody>
      </p:sp>
      <p:pic>
        <p:nvPicPr>
          <p:cNvPr id="31" name="image13.png"/>
          <p:cNvPicPr>
            <a:picLocks noChangeAspect="1"/>
          </p:cNvPicPr>
          <p:nvPr/>
        </p:nvPicPr>
        <p:blipFill>
          <a:blip r:embed="rId3">
            <a:extLst/>
          </a:blip>
          <a:stretch>
            <a:fillRect/>
          </a:stretch>
        </p:blipFill>
        <p:spPr>
          <a:xfrm>
            <a:off x="425624" y="3810285"/>
            <a:ext cx="2756303" cy="1945948"/>
          </a:xfrm>
          <a:prstGeom prst="rect">
            <a:avLst/>
          </a:prstGeom>
          <a:ln w="12700">
            <a:miter lim="400000"/>
          </a:ln>
          <a:effectLst>
            <a:outerShdw blurRad="63500" dist="50800" dir="2700000" rotWithShape="0">
              <a:srgbClr val="000000">
                <a:alpha val="43000"/>
              </a:srgbClr>
            </a:outerShdw>
          </a:effectLst>
        </p:spPr>
      </p:pic>
      <p:pic>
        <p:nvPicPr>
          <p:cNvPr id="32" name="image14.png"/>
          <p:cNvPicPr>
            <a:picLocks noChangeAspect="1"/>
          </p:cNvPicPr>
          <p:nvPr/>
        </p:nvPicPr>
        <p:blipFill>
          <a:blip r:embed="rId4">
            <a:extLst/>
          </a:blip>
          <a:stretch>
            <a:fillRect/>
          </a:stretch>
        </p:blipFill>
        <p:spPr>
          <a:xfrm>
            <a:off x="5331073" y="3783152"/>
            <a:ext cx="2655890" cy="1989354"/>
          </a:xfrm>
          <a:prstGeom prst="rect">
            <a:avLst/>
          </a:prstGeom>
          <a:ln w="12700">
            <a:miter lim="400000"/>
          </a:ln>
          <a:effectLst>
            <a:outerShdw blurRad="63500" dist="63500" dir="2700000" rotWithShape="0">
              <a:srgbClr val="000000">
                <a:alpha val="43000"/>
              </a:srgbClr>
            </a:outerShdw>
          </a:effectLst>
        </p:spPr>
      </p:pic>
      <p:sp>
        <p:nvSpPr>
          <p:cNvPr id="33" name="Shape 287"/>
          <p:cNvSpPr/>
          <p:nvPr/>
        </p:nvSpPr>
        <p:spPr>
          <a:xfrm>
            <a:off x="335515" y="5894461"/>
            <a:ext cx="2984507" cy="584771"/>
          </a:xfrm>
          <a:prstGeom prst="rect">
            <a:avLst/>
          </a:prstGeom>
          <a:ln w="12700">
            <a:miter lim="400000"/>
          </a:ln>
          <a:extLst>
            <a:ext uri="{C572A759-6A51-4108-AA02-DFA0A04FC94B}">
              <ma14:wrappingTextBoxFlag xmlns="" xmlns:ma14="http://schemas.microsoft.com/office/mac/drawingml/2011/main" val="1"/>
            </a:ext>
          </a:extLst>
        </p:spPr>
        <p:txBody>
          <a:bodyPr lIns="45718" tIns="45718" rIns="45718" bIns="45718" anchor="b">
            <a:spAutoFit/>
          </a:bodyPr>
          <a:lstStyle>
            <a:lvl1pPr algn="ctr">
              <a:defRPr sz="1200">
                <a:solidFill>
                  <a:srgbClr val="808080"/>
                </a:solidFill>
                <a:latin typeface="Tahoma"/>
                <a:ea typeface="Tahoma"/>
                <a:cs typeface="Tahoma"/>
                <a:sym typeface="Tahoma"/>
              </a:defRPr>
            </a:lvl1pPr>
          </a:lstStyle>
          <a:p>
            <a:r>
              <a:rPr lang="ru-RU" sz="1600" b="1" dirty="0"/>
              <a:t>«Подушка финансовой безопасности»</a:t>
            </a:r>
          </a:p>
        </p:txBody>
      </p:sp>
      <p:sp>
        <p:nvSpPr>
          <p:cNvPr id="34" name="Shape 288"/>
          <p:cNvSpPr/>
          <p:nvPr/>
        </p:nvSpPr>
        <p:spPr>
          <a:xfrm>
            <a:off x="5450142" y="5899019"/>
            <a:ext cx="2536821" cy="338550"/>
          </a:xfrm>
          <a:prstGeom prst="rect">
            <a:avLst/>
          </a:prstGeom>
          <a:ln w="12700">
            <a:miter lim="400000"/>
          </a:ln>
          <a:extLst>
            <a:ext uri="{C572A759-6A51-4108-AA02-DFA0A04FC94B}">
              <ma14:wrappingTextBoxFlag xmlns="" xmlns:ma14="http://schemas.microsoft.com/office/mac/drawingml/2011/main" val="1"/>
            </a:ext>
          </a:extLst>
        </p:spPr>
        <p:txBody>
          <a:bodyPr lIns="45718" tIns="45718" rIns="45718" bIns="45718" anchor="b">
            <a:spAutoFit/>
          </a:bodyPr>
          <a:lstStyle>
            <a:lvl1pPr algn="ctr">
              <a:defRPr sz="1200">
                <a:solidFill>
                  <a:srgbClr val="808080"/>
                </a:solidFill>
                <a:latin typeface="Tahoma"/>
                <a:ea typeface="Tahoma"/>
                <a:cs typeface="Tahoma"/>
                <a:sym typeface="Tahoma"/>
              </a:defRPr>
            </a:lvl1pPr>
          </a:lstStyle>
          <a:p>
            <a:r>
              <a:rPr lang="ru-RU" sz="1600" b="1" dirty="0"/>
              <a:t>Защита от рисков</a:t>
            </a:r>
          </a:p>
        </p:txBody>
      </p:sp>
    </p:spTree>
    <p:extLst>
      <p:ext uri="{BB962C8B-B14F-4D97-AF65-F5344CB8AC3E}">
        <p14:creationId xmlns:p14="http://schemas.microsoft.com/office/powerpoint/2010/main" xmlns="" val="34314659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503"/>
        <p:cNvGrpSpPr/>
        <p:nvPr/>
      </p:nvGrpSpPr>
      <p:grpSpPr>
        <a:xfrm>
          <a:off x="0" y="0"/>
          <a:ext cx="0" cy="0"/>
          <a:chOff x="0" y="0"/>
          <a:chExt cx="0" cy="0"/>
        </a:xfrm>
      </p:grpSpPr>
      <p:sp>
        <p:nvSpPr>
          <p:cNvPr id="505" name="Shape 505"/>
          <p:cNvSpPr txBox="1">
            <a:spLocks noGrp="1"/>
          </p:cNvSpPr>
          <p:nvPr>
            <p:ph type="sldNum" idx="4294967295"/>
          </p:nvPr>
        </p:nvSpPr>
        <p:spPr>
          <a:xfrm>
            <a:off x="8057498" y="6186847"/>
            <a:ext cx="681454" cy="344464"/>
          </a:xfrm>
          <a:prstGeom prst="rect">
            <a:avLst/>
          </a:prstGeom>
          <a:noFill/>
          <a:ln>
            <a:noFill/>
          </a:ln>
        </p:spPr>
        <p:txBody>
          <a:bodyPr spcFirstLastPara="1" wrap="square" lIns="85142" tIns="42561" rIns="85142" bIns="42561" anchor="ctr" anchorCtr="0">
            <a:noAutofit/>
          </a:bodyPr>
          <a:lstStyle/>
          <a:p>
            <a:fld id="{00000000-1234-1234-1234-123412341234}" type="slidenum">
              <a:rPr lang="ru-RU" sz="1112">
                <a:solidFill>
                  <a:srgbClr val="00909B"/>
                </a:solidFill>
                <a:latin typeface="Tahoma"/>
                <a:ea typeface="Tahoma"/>
                <a:cs typeface="Tahoma"/>
                <a:sym typeface="Tahoma"/>
              </a:rPr>
              <a:pPr/>
              <a:t>3</a:t>
            </a:fld>
            <a:endParaRPr sz="1112" dirty="0">
              <a:solidFill>
                <a:srgbClr val="00909B"/>
              </a:solidFill>
              <a:latin typeface="Tahoma"/>
              <a:ea typeface="Tahoma"/>
              <a:cs typeface="Tahoma"/>
              <a:sym typeface="Tahoma"/>
            </a:endParaRPr>
          </a:p>
        </p:txBody>
      </p:sp>
      <p:sp>
        <p:nvSpPr>
          <p:cNvPr id="14" name="Заголовок 1"/>
          <p:cNvSpPr txBox="1">
            <a:spLocks/>
          </p:cNvSpPr>
          <p:nvPr/>
        </p:nvSpPr>
        <p:spPr>
          <a:xfrm>
            <a:off x="335515" y="1428241"/>
            <a:ext cx="8686800" cy="455256"/>
          </a:xfrm>
          <a:prstGeom prst="rect">
            <a:avLst/>
          </a:prstGeom>
        </p:spPr>
        <p:txBody>
          <a:bodyPr lIns="85165" tIns="42582" rIns="85165" bIns="42582"/>
          <a:lstStyle>
            <a:lvl1pPr algn="l" defTabSz="497754" rtl="0" eaLnBrk="1" latinLnBrk="0" hangingPunct="1">
              <a:spcBef>
                <a:spcPct val="0"/>
              </a:spcBef>
              <a:buNone/>
              <a:defRPr sz="2000" b="1" kern="1200">
                <a:solidFill>
                  <a:schemeClr val="tx1">
                    <a:lumMod val="75000"/>
                    <a:lumOff val="25000"/>
                  </a:schemeClr>
                </a:solidFill>
                <a:latin typeface="Tahoma"/>
                <a:ea typeface="+mj-ea"/>
                <a:cs typeface="+mj-cs"/>
              </a:defRPr>
            </a:lvl1pPr>
          </a:lstStyle>
          <a:p>
            <a:r>
              <a:rPr lang="ru-RU" sz="2053" b="0" dirty="0">
                <a:solidFill>
                  <a:srgbClr val="4CAF90"/>
                </a:solidFill>
              </a:rPr>
              <a:t>Управление финансами</a:t>
            </a:r>
          </a:p>
        </p:txBody>
      </p:sp>
      <p:sp>
        <p:nvSpPr>
          <p:cNvPr id="3" name="TextBox 2">
            <a:extLst>
              <a:ext uri="{FF2B5EF4-FFF2-40B4-BE49-F238E27FC236}">
                <a16:creationId xmlns:a16="http://schemas.microsoft.com/office/drawing/2014/main" xmlns="" id="{BD102F2F-FBCA-114A-B93F-E59D112DDB7B}"/>
              </a:ext>
            </a:extLst>
          </p:cNvPr>
          <p:cNvSpPr txBox="1"/>
          <p:nvPr/>
        </p:nvSpPr>
        <p:spPr>
          <a:xfrm>
            <a:off x="0" y="1048012"/>
            <a:ext cx="9180718" cy="230512"/>
          </a:xfrm>
          <a:prstGeom prst="rect">
            <a:avLst/>
          </a:prstGeom>
          <a:noFill/>
        </p:spPr>
        <p:txBody>
          <a:bodyPr wrap="none" rtlCol="0">
            <a:spAutoFit/>
          </a:bodyPr>
          <a:lstStyle/>
          <a:p>
            <a:r>
              <a:rPr lang="ru-RU" sz="898" dirty="0">
                <a:solidFill>
                  <a:srgbClr val="4CAF90"/>
                </a:solidFill>
              </a:rPr>
              <a:t>0000011111000000  0000011100001010101010101010000010101010101011111    00001111001011111000000101010101.     111111111 0000.   00 00 0 0 0 01111110000101010101000000101</a:t>
            </a:r>
          </a:p>
        </p:txBody>
      </p:sp>
      <p:pic>
        <p:nvPicPr>
          <p:cNvPr id="2050" name="Picture 2" descr="https://im0-tub-ru.yandex.net/i?id=84f3103e82342ec8592aa340c1140a51&amp;n=33&amp;w=480&amp;h=267"/>
          <p:cNvPicPr>
            <a:picLocks noChangeAspect="1" noChangeArrowheads="1"/>
          </p:cNvPicPr>
          <p:nvPr/>
        </p:nvPicPr>
        <p:blipFill rotWithShape="1">
          <a:blip r:embed="rId3">
            <a:extLst>
              <a:ext uri="{28A0092B-C50C-407E-A947-70E740481C1C}">
                <a14:useLocalDpi xmlns:a14="http://schemas.microsoft.com/office/drawing/2010/main" xmlns="" val="0"/>
              </a:ext>
            </a:extLst>
          </a:blip>
          <a:srcRect l="13555" t="8789" r="16889" b="4519"/>
          <a:stretch/>
        </p:blipFill>
        <p:spPr bwMode="auto">
          <a:xfrm>
            <a:off x="530343" y="4210056"/>
            <a:ext cx="3111649" cy="2157276"/>
          </a:xfrm>
          <a:prstGeom prst="rect">
            <a:avLst/>
          </a:prstGeom>
          <a:noFill/>
          <a:extLst>
            <a:ext uri="{909E8E84-426E-40DD-AFC4-6F175D3DCCD1}">
              <a14:hiddenFill xmlns:a14="http://schemas.microsoft.com/office/drawing/2010/main" xmlns="">
                <a:solidFill>
                  <a:srgbClr val="FFFFFF"/>
                </a:solidFill>
              </a14:hiddenFill>
            </a:ext>
          </a:extLst>
        </p:spPr>
      </p:pic>
      <p:sp>
        <p:nvSpPr>
          <p:cNvPr id="15" name="Shape 161"/>
          <p:cNvSpPr/>
          <p:nvPr/>
        </p:nvSpPr>
        <p:spPr>
          <a:xfrm>
            <a:off x="486054" y="2003850"/>
            <a:ext cx="8208609" cy="2031321"/>
          </a:xfrm>
          <a:prstGeom prst="rect">
            <a:avLst/>
          </a:prstGeom>
          <a:ln w="12700">
            <a:miter lim="400000"/>
          </a:ln>
          <a:extLst>
            <a:ext uri="{C572A759-6A51-4108-AA02-DFA0A04FC94B}">
              <ma14:wrappingTextBoxFlag xmlns:ma14="http://schemas.microsoft.com/office/mac/drawingml/2011/main" xmlns="" val="1"/>
            </a:ext>
          </a:extLst>
        </p:spPr>
        <p:txBody>
          <a:bodyPr wrap="square" lIns="45718" tIns="45718" rIns="45718" bIns="45718">
            <a:spAutoFit/>
          </a:bodyPr>
          <a:lstStyle/>
          <a:p>
            <a:pPr algn="just">
              <a:lnSpc>
                <a:spcPct val="150000"/>
              </a:lnSpc>
              <a:defRPr sz="1200">
                <a:solidFill>
                  <a:srgbClr val="4D4D4C"/>
                </a:solidFill>
                <a:latin typeface="Tahoma"/>
                <a:ea typeface="Tahoma"/>
                <a:cs typeface="Tahoma"/>
                <a:sym typeface="Tahoma"/>
              </a:defRPr>
            </a:pPr>
            <a:r>
              <a:rPr lang="ru-RU" sz="1400" dirty="0">
                <a:latin typeface="Tahoma" panose="020B0604030504040204" pitchFamily="34" charset="0"/>
                <a:ea typeface="Tahoma" panose="020B0604030504040204" pitchFamily="34" charset="0"/>
                <a:cs typeface="Tahoma" panose="020B0604030504040204" pitchFamily="34" charset="0"/>
              </a:rPr>
              <a:t>Эффективное управление финансами (личными и/или семейными) начинается с понимания самых элементарных принципов семейной экономики, а также с совершения простых действий по контролю над теми деньгами, которые проходят через руки человека каждый день.</a:t>
            </a:r>
          </a:p>
          <a:p>
            <a:pPr algn="just">
              <a:lnSpc>
                <a:spcPct val="150000"/>
              </a:lnSpc>
              <a:defRPr sz="1200">
                <a:solidFill>
                  <a:srgbClr val="4D4D4C"/>
                </a:solidFill>
                <a:latin typeface="Tahoma"/>
                <a:ea typeface="Tahoma"/>
                <a:cs typeface="Tahoma"/>
                <a:sym typeface="Tahoma"/>
              </a:defRPr>
            </a:pPr>
            <a:endParaRPr lang="en-US" sz="1400" dirty="0">
              <a:latin typeface="Tahoma" panose="020B0604030504040204" pitchFamily="34" charset="0"/>
              <a:ea typeface="Tahoma" panose="020B0604030504040204" pitchFamily="34" charset="0"/>
              <a:cs typeface="Tahoma" panose="020B0604030504040204" pitchFamily="34" charset="0"/>
            </a:endParaRPr>
          </a:p>
          <a:p>
            <a:pPr algn="just">
              <a:lnSpc>
                <a:spcPct val="150000"/>
              </a:lnSpc>
              <a:defRPr sz="1200">
                <a:solidFill>
                  <a:srgbClr val="4D4D4C"/>
                </a:solidFill>
                <a:latin typeface="Tahoma"/>
                <a:ea typeface="Tahoma"/>
                <a:cs typeface="Tahoma"/>
                <a:sym typeface="Tahoma"/>
              </a:defRPr>
            </a:pPr>
            <a:r>
              <a:rPr lang="ru-RU" sz="1400" dirty="0">
                <a:latin typeface="Tahoma" panose="020B0604030504040204" pitchFamily="34" charset="0"/>
                <a:ea typeface="Tahoma" panose="020B0604030504040204" pitchFamily="34" charset="0"/>
                <a:cs typeface="Tahoma" panose="020B0604030504040204" pitchFamily="34" charset="0"/>
              </a:rPr>
              <a:t>Как улучшить качество жизни? Прежде всего, научиться эффективно распоряжаться своими финансами!</a:t>
            </a:r>
          </a:p>
        </p:txBody>
      </p:sp>
      <p:sp>
        <p:nvSpPr>
          <p:cNvPr id="16" name="Shape 163"/>
          <p:cNvSpPr/>
          <p:nvPr/>
        </p:nvSpPr>
        <p:spPr>
          <a:xfrm>
            <a:off x="4706624" y="3975631"/>
            <a:ext cx="3719310" cy="2031321"/>
          </a:xfrm>
          <a:prstGeom prst="rect">
            <a:avLst/>
          </a:prstGeom>
          <a:ln w="12700">
            <a:miter lim="400000"/>
          </a:ln>
          <a:extLst>
            <a:ext uri="{C572A759-6A51-4108-AA02-DFA0A04FC94B}">
              <ma14:wrappingTextBoxFlag xmlns:ma14="http://schemas.microsoft.com/office/mac/drawingml/2011/main" xmlns="" val="1"/>
            </a:ext>
          </a:extLst>
        </p:spPr>
        <p:txBody>
          <a:bodyPr wrap="square" lIns="45718" tIns="45718" rIns="45718" bIns="45718">
            <a:spAutoFit/>
          </a:bodyPr>
          <a:lstStyle/>
          <a:p>
            <a:pPr algn="just">
              <a:lnSpc>
                <a:spcPct val="150000"/>
              </a:lnSpc>
              <a:defRPr sz="1200" b="1">
                <a:solidFill>
                  <a:srgbClr val="FCB800"/>
                </a:solidFill>
                <a:latin typeface="Tahoma"/>
                <a:ea typeface="Tahoma"/>
                <a:cs typeface="Tahoma"/>
                <a:sym typeface="Tahoma"/>
              </a:defRPr>
            </a:pPr>
            <a:endParaRPr lang="ru-RU" sz="1400" dirty="0">
              <a:latin typeface="Tahoma" panose="020B0604030504040204" pitchFamily="34" charset="0"/>
              <a:ea typeface="Tahoma" panose="020B0604030504040204" pitchFamily="34" charset="0"/>
              <a:cs typeface="Tahoma" panose="020B0604030504040204" pitchFamily="34" charset="0"/>
            </a:endParaRPr>
          </a:p>
          <a:p>
            <a:pPr algn="just">
              <a:lnSpc>
                <a:spcPct val="150000"/>
              </a:lnSpc>
              <a:defRPr sz="1200" b="1">
                <a:solidFill>
                  <a:srgbClr val="0EBACE"/>
                </a:solidFill>
                <a:latin typeface="Tahoma"/>
                <a:ea typeface="Tahoma"/>
                <a:cs typeface="Tahoma"/>
                <a:sym typeface="Tahoma"/>
              </a:defRPr>
            </a:pPr>
            <a:r>
              <a:rPr lang="ru-RU" sz="1400" dirty="0">
                <a:solidFill>
                  <a:srgbClr val="4CAF90"/>
                </a:solidFill>
                <a:latin typeface="Tahoma" panose="020B0604030504040204" pitchFamily="34" charset="0"/>
                <a:ea typeface="Tahoma" panose="020B0604030504040204" pitchFamily="34" charset="0"/>
                <a:cs typeface="Tahoma" panose="020B0604030504040204" pitchFamily="34" charset="0"/>
              </a:rPr>
              <a:t>Что делать:</a:t>
            </a:r>
          </a:p>
          <a:p>
            <a:pPr marL="285750" indent="-285750" algn="just">
              <a:lnSpc>
                <a:spcPct val="150000"/>
              </a:lnSpc>
              <a:buSzPct val="100000"/>
              <a:buFont typeface="Lucida Grande"/>
              <a:buChar char="●"/>
              <a:defRPr sz="1200">
                <a:solidFill>
                  <a:srgbClr val="4D4D4C"/>
                </a:solidFill>
                <a:latin typeface="Tahoma"/>
                <a:ea typeface="Tahoma"/>
                <a:cs typeface="Tahoma"/>
                <a:sym typeface="Tahoma"/>
              </a:defRPr>
            </a:pPr>
            <a:r>
              <a:rPr lang="ru-RU" sz="1400" dirty="0">
                <a:latin typeface="Tahoma" panose="020B0604030504040204" pitchFamily="34" charset="0"/>
                <a:ea typeface="Tahoma" panose="020B0604030504040204" pitchFamily="34" charset="0"/>
                <a:cs typeface="Tahoma" panose="020B0604030504040204" pitchFamily="34" charset="0"/>
              </a:rPr>
              <a:t>Учитывать доходы и расходы</a:t>
            </a:r>
            <a:endParaRPr lang="ru-RU" sz="1400" dirty="0">
              <a:latin typeface="Tahoma" panose="020B0604030504040204" pitchFamily="34" charset="0"/>
              <a:ea typeface="Tahoma" panose="020B0604030504040204" pitchFamily="34" charset="0"/>
              <a:cs typeface="Tahoma" panose="020B0604030504040204" pitchFamily="34" charset="0"/>
              <a:sym typeface="Calibri Light"/>
            </a:endParaRPr>
          </a:p>
          <a:p>
            <a:pPr marL="285750" indent="-285750" algn="just">
              <a:lnSpc>
                <a:spcPct val="150000"/>
              </a:lnSpc>
              <a:buSzPct val="100000"/>
              <a:buFont typeface="Lucida Grande"/>
              <a:buChar char="●"/>
              <a:defRPr sz="1200">
                <a:solidFill>
                  <a:srgbClr val="4D4D4C"/>
                </a:solidFill>
                <a:latin typeface="Tahoma"/>
                <a:ea typeface="Tahoma"/>
                <a:cs typeface="Tahoma"/>
                <a:sym typeface="Tahoma"/>
              </a:defRPr>
            </a:pPr>
            <a:r>
              <a:rPr lang="ru-RU" sz="1400" dirty="0">
                <a:latin typeface="Tahoma" panose="020B0604030504040204" pitchFamily="34" charset="0"/>
                <a:ea typeface="Tahoma" panose="020B0604030504040204" pitchFamily="34" charset="0"/>
                <a:cs typeface="Tahoma" panose="020B0604030504040204" pitchFamily="34" charset="0"/>
              </a:rPr>
              <a:t>Планировать </a:t>
            </a:r>
          </a:p>
          <a:p>
            <a:pPr marL="285750" indent="-285750" algn="just">
              <a:lnSpc>
                <a:spcPct val="150000"/>
              </a:lnSpc>
              <a:buSzPct val="100000"/>
              <a:buFont typeface="Lucida Grande"/>
              <a:buChar char="●"/>
              <a:defRPr sz="1200">
                <a:solidFill>
                  <a:srgbClr val="4D4D4C"/>
                </a:solidFill>
                <a:latin typeface="Tahoma"/>
                <a:ea typeface="Tahoma"/>
                <a:cs typeface="Tahoma"/>
                <a:sym typeface="Tahoma"/>
              </a:defRPr>
            </a:pPr>
            <a:r>
              <a:rPr lang="ru-RU" sz="1400" dirty="0">
                <a:latin typeface="Tahoma" panose="020B0604030504040204" pitchFamily="34" charset="0"/>
                <a:ea typeface="Tahoma" panose="020B0604030504040204" pitchFamily="34" charset="0"/>
                <a:cs typeface="Tahoma" panose="020B0604030504040204" pitchFamily="34" charset="0"/>
              </a:rPr>
              <a:t>Контролировать расходы</a:t>
            </a:r>
          </a:p>
          <a:p>
            <a:pPr marL="285750" indent="-285750" algn="just">
              <a:lnSpc>
                <a:spcPct val="150000"/>
              </a:lnSpc>
              <a:buSzPct val="100000"/>
              <a:buFont typeface="Lucida Grande"/>
              <a:buChar char="●"/>
              <a:defRPr sz="1200">
                <a:solidFill>
                  <a:srgbClr val="4D4D4C"/>
                </a:solidFill>
                <a:latin typeface="Tahoma"/>
                <a:ea typeface="Tahoma"/>
                <a:cs typeface="Tahoma"/>
                <a:sym typeface="Tahoma"/>
              </a:defRPr>
            </a:pPr>
            <a:r>
              <a:rPr lang="ru-RU" sz="1400" dirty="0">
                <a:latin typeface="Tahoma" panose="020B0604030504040204" pitchFamily="34" charset="0"/>
                <a:ea typeface="Tahoma" panose="020B0604030504040204" pitchFamily="34" charset="0"/>
                <a:cs typeface="Tahoma" panose="020B0604030504040204" pitchFamily="34" charset="0"/>
              </a:rPr>
              <a:t>Оптимизировать</a:t>
            </a:r>
          </a:p>
        </p:txBody>
      </p:sp>
    </p:spTree>
    <p:extLst>
      <p:ext uri="{BB962C8B-B14F-4D97-AF65-F5344CB8AC3E}">
        <p14:creationId xmlns:p14="http://schemas.microsoft.com/office/powerpoint/2010/main" xmlns="" val="273857445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503"/>
        <p:cNvGrpSpPr/>
        <p:nvPr/>
      </p:nvGrpSpPr>
      <p:grpSpPr>
        <a:xfrm>
          <a:off x="0" y="0"/>
          <a:ext cx="0" cy="0"/>
          <a:chOff x="0" y="0"/>
          <a:chExt cx="0" cy="0"/>
        </a:xfrm>
      </p:grpSpPr>
      <p:sp>
        <p:nvSpPr>
          <p:cNvPr id="505" name="Shape 505"/>
          <p:cNvSpPr txBox="1">
            <a:spLocks noGrp="1"/>
          </p:cNvSpPr>
          <p:nvPr>
            <p:ph type="sldNum" idx="4294967295"/>
          </p:nvPr>
        </p:nvSpPr>
        <p:spPr>
          <a:xfrm>
            <a:off x="8057498" y="6186847"/>
            <a:ext cx="681454" cy="344464"/>
          </a:xfrm>
          <a:prstGeom prst="rect">
            <a:avLst/>
          </a:prstGeom>
          <a:noFill/>
          <a:ln>
            <a:noFill/>
          </a:ln>
        </p:spPr>
        <p:txBody>
          <a:bodyPr spcFirstLastPara="1" wrap="square" lIns="85142" tIns="42561" rIns="85142" bIns="42561" anchor="ctr" anchorCtr="0">
            <a:noAutofit/>
          </a:bodyPr>
          <a:lstStyle/>
          <a:p>
            <a:fld id="{00000000-1234-1234-1234-123412341234}" type="slidenum">
              <a:rPr lang="ru-RU" sz="1112">
                <a:solidFill>
                  <a:srgbClr val="00909B"/>
                </a:solidFill>
                <a:latin typeface="Tahoma"/>
                <a:ea typeface="Tahoma"/>
                <a:cs typeface="Tahoma"/>
                <a:sym typeface="Tahoma"/>
              </a:rPr>
              <a:pPr/>
              <a:t>30</a:t>
            </a:fld>
            <a:endParaRPr sz="1112" dirty="0">
              <a:solidFill>
                <a:srgbClr val="00909B"/>
              </a:solidFill>
              <a:latin typeface="Tahoma"/>
              <a:ea typeface="Tahoma"/>
              <a:cs typeface="Tahoma"/>
              <a:sym typeface="Tahoma"/>
            </a:endParaRPr>
          </a:p>
        </p:txBody>
      </p:sp>
      <p:sp>
        <p:nvSpPr>
          <p:cNvPr id="14" name="Заголовок 1"/>
          <p:cNvSpPr txBox="1">
            <a:spLocks/>
          </p:cNvSpPr>
          <p:nvPr/>
        </p:nvSpPr>
        <p:spPr>
          <a:xfrm>
            <a:off x="457200" y="1428241"/>
            <a:ext cx="8229600" cy="455256"/>
          </a:xfrm>
          <a:prstGeom prst="rect">
            <a:avLst/>
          </a:prstGeom>
        </p:spPr>
        <p:txBody>
          <a:bodyPr lIns="85165" tIns="42582" rIns="85165" bIns="42582"/>
          <a:lstStyle>
            <a:lvl1pPr algn="l" defTabSz="497754" rtl="0" eaLnBrk="1" latinLnBrk="0" hangingPunct="1">
              <a:spcBef>
                <a:spcPct val="0"/>
              </a:spcBef>
              <a:buNone/>
              <a:defRPr sz="2000" b="1" kern="1200">
                <a:solidFill>
                  <a:schemeClr val="tx1">
                    <a:lumMod val="75000"/>
                    <a:lumOff val="25000"/>
                  </a:schemeClr>
                </a:solidFill>
                <a:latin typeface="Tahoma"/>
                <a:ea typeface="+mj-ea"/>
                <a:cs typeface="+mj-cs"/>
              </a:defRPr>
            </a:lvl1pPr>
          </a:lstStyle>
          <a:p>
            <a:r>
              <a:rPr lang="ru-RU" sz="2053" b="0" dirty="0">
                <a:solidFill>
                  <a:srgbClr val="4CAF90"/>
                </a:solidFill>
              </a:rPr>
              <a:t>Подушка безопасности</a:t>
            </a:r>
          </a:p>
        </p:txBody>
      </p:sp>
      <p:sp>
        <p:nvSpPr>
          <p:cNvPr id="3" name="TextBox 2">
            <a:extLst>
              <a:ext uri="{FF2B5EF4-FFF2-40B4-BE49-F238E27FC236}">
                <a16:creationId xmlns:a16="http://schemas.microsoft.com/office/drawing/2014/main" xmlns="" id="{BD102F2F-FBCA-114A-B93F-E59D112DDB7B}"/>
              </a:ext>
            </a:extLst>
          </p:cNvPr>
          <p:cNvSpPr txBox="1"/>
          <p:nvPr/>
        </p:nvSpPr>
        <p:spPr>
          <a:xfrm>
            <a:off x="0" y="1048012"/>
            <a:ext cx="9180718" cy="230512"/>
          </a:xfrm>
          <a:prstGeom prst="rect">
            <a:avLst/>
          </a:prstGeom>
          <a:noFill/>
        </p:spPr>
        <p:txBody>
          <a:bodyPr wrap="none" rtlCol="0">
            <a:spAutoFit/>
          </a:bodyPr>
          <a:lstStyle/>
          <a:p>
            <a:r>
              <a:rPr lang="ru-RU" sz="898" dirty="0">
                <a:solidFill>
                  <a:srgbClr val="4CAF90"/>
                </a:solidFill>
              </a:rPr>
              <a:t>0000011111000000  0000011100001010101010101010000010101010101011111    00001111001011111000000101010101.     111111111 0000.   00 00 0 0 0 01111110000101010101000000101</a:t>
            </a:r>
          </a:p>
        </p:txBody>
      </p:sp>
      <p:pic>
        <p:nvPicPr>
          <p:cNvPr id="10" name="image15.png"/>
          <p:cNvPicPr>
            <a:picLocks noChangeAspect="1"/>
          </p:cNvPicPr>
          <p:nvPr/>
        </p:nvPicPr>
        <p:blipFill>
          <a:blip r:embed="rId3">
            <a:extLst/>
          </a:blip>
          <a:stretch>
            <a:fillRect/>
          </a:stretch>
        </p:blipFill>
        <p:spPr>
          <a:xfrm rot="16200000">
            <a:off x="321374" y="2045280"/>
            <a:ext cx="2345051" cy="2318594"/>
          </a:xfrm>
          <a:prstGeom prst="rect">
            <a:avLst/>
          </a:prstGeom>
          <a:ln w="12700">
            <a:miter lim="400000"/>
          </a:ln>
        </p:spPr>
      </p:pic>
      <p:grpSp>
        <p:nvGrpSpPr>
          <p:cNvPr id="13" name="Group 418"/>
          <p:cNvGrpSpPr/>
          <p:nvPr/>
        </p:nvGrpSpPr>
        <p:grpSpPr>
          <a:xfrm>
            <a:off x="105395" y="4728021"/>
            <a:ext cx="2987057" cy="1747532"/>
            <a:chOff x="-2" y="-2"/>
            <a:chExt cx="2987055" cy="1747531"/>
          </a:xfrm>
        </p:grpSpPr>
        <p:sp>
          <p:nvSpPr>
            <p:cNvPr id="15" name="Shape 416"/>
            <p:cNvSpPr/>
            <p:nvPr/>
          </p:nvSpPr>
          <p:spPr>
            <a:xfrm>
              <a:off x="-2" y="-1"/>
              <a:ext cx="2987055" cy="1747530"/>
            </a:xfrm>
            <a:prstGeom prst="rect">
              <a:avLst/>
            </a:prstGeom>
            <a:noFill/>
            <a:ln w="12700" cap="flat">
              <a:solidFill>
                <a:srgbClr val="55B8CB"/>
              </a:solidFill>
              <a:prstDash val="solid"/>
              <a:miter lim="400000"/>
            </a:ln>
            <a:effectLst/>
          </p:spPr>
          <p:txBody>
            <a:bodyPr wrap="square" lIns="45718" tIns="45718" rIns="45718" bIns="45718" numCol="1" anchor="t">
              <a:noAutofit/>
            </a:bodyPr>
            <a:lstStyle/>
            <a:p>
              <a:pPr algn="ctr">
                <a:lnSpc>
                  <a:spcPct val="150000"/>
                </a:lnSpc>
                <a:defRPr sz="1200">
                  <a:solidFill>
                    <a:srgbClr val="4D4D4C"/>
                  </a:solidFill>
                  <a:latin typeface="Tahoma"/>
                  <a:ea typeface="Tahoma"/>
                  <a:cs typeface="Tahoma"/>
                  <a:sym typeface="Tahoma"/>
                </a:defRPr>
              </a:pPr>
              <a:endParaRPr lang="ru-RU" dirty="0"/>
            </a:p>
          </p:txBody>
        </p:sp>
        <p:sp>
          <p:nvSpPr>
            <p:cNvPr id="16" name="Shape 417"/>
            <p:cNvSpPr/>
            <p:nvPr/>
          </p:nvSpPr>
          <p:spPr>
            <a:xfrm>
              <a:off x="-2" y="-2"/>
              <a:ext cx="2987055" cy="1439684"/>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45718" tIns="45718" rIns="45718" bIns="45718" numCol="1" anchor="t">
              <a:spAutoFit/>
            </a:bodyPr>
            <a:lstStyle/>
            <a:p>
              <a:pPr algn="ctr">
                <a:lnSpc>
                  <a:spcPct val="150000"/>
                </a:lnSpc>
                <a:defRPr sz="1200">
                  <a:solidFill>
                    <a:srgbClr val="4D4D4C"/>
                  </a:solidFill>
                  <a:latin typeface="Tahoma"/>
                  <a:ea typeface="Tahoma"/>
                  <a:cs typeface="Tahoma"/>
                  <a:sym typeface="Tahoma"/>
                </a:defRPr>
              </a:pPr>
              <a:r>
                <a:rPr lang="ru-RU" dirty="0"/>
                <a:t>Пример: </a:t>
              </a:r>
            </a:p>
            <a:p>
              <a:pPr algn="ctr">
                <a:lnSpc>
                  <a:spcPct val="150000"/>
                </a:lnSpc>
                <a:defRPr sz="1200">
                  <a:solidFill>
                    <a:srgbClr val="4D4D4C"/>
                  </a:solidFill>
                  <a:latin typeface="Tahoma"/>
                  <a:ea typeface="Tahoma"/>
                  <a:cs typeface="Tahoma"/>
                  <a:sym typeface="Tahoma"/>
                </a:defRPr>
              </a:pPr>
              <a:r>
                <a:rPr lang="ru-RU" dirty="0"/>
                <a:t>«Расходы семьи составляют 30.000 рублей в месяц. Таком образом, минимальный запас средств равен:</a:t>
              </a:r>
              <a:endParaRPr lang="ru-RU" sz="4400" dirty="0">
                <a:latin typeface="Calibri Light"/>
                <a:ea typeface="Calibri Light"/>
                <a:cs typeface="Calibri Light"/>
                <a:sym typeface="Calibri Light"/>
              </a:endParaRPr>
            </a:p>
            <a:p>
              <a:pPr algn="ctr">
                <a:lnSpc>
                  <a:spcPct val="150000"/>
                </a:lnSpc>
                <a:defRPr sz="1200">
                  <a:solidFill>
                    <a:srgbClr val="4D4D4C"/>
                  </a:solidFill>
                  <a:latin typeface="Tahoma"/>
                  <a:ea typeface="Tahoma"/>
                  <a:cs typeface="Tahoma"/>
                  <a:sym typeface="Tahoma"/>
                </a:defRPr>
              </a:pPr>
              <a:r>
                <a:rPr lang="ru-RU" dirty="0"/>
                <a:t> 3*30.000 =90.000 руб. </a:t>
              </a:r>
            </a:p>
          </p:txBody>
        </p:sp>
      </p:grpSp>
      <p:sp>
        <p:nvSpPr>
          <p:cNvPr id="17" name="Shape 407"/>
          <p:cNvSpPr/>
          <p:nvPr/>
        </p:nvSpPr>
        <p:spPr>
          <a:xfrm>
            <a:off x="3337593" y="1790187"/>
            <a:ext cx="5557025" cy="4616644"/>
          </a:xfrm>
          <a:prstGeom prst="rect">
            <a:avLst/>
          </a:prstGeom>
          <a:ln w="12700">
            <a:miter lim="400000"/>
          </a:ln>
          <a:extLst>
            <a:ext uri="{C572A759-6A51-4108-AA02-DFA0A04FC94B}">
              <ma14:wrappingTextBoxFlag xmlns:ma14="http://schemas.microsoft.com/office/mac/drawingml/2011/main" xmlns="" val="1"/>
            </a:ext>
          </a:extLst>
        </p:spPr>
        <p:txBody>
          <a:bodyPr wrap="square" lIns="45718" tIns="45718" rIns="45718" bIns="45718">
            <a:spAutoFit/>
          </a:bodyPr>
          <a:lstStyle/>
          <a:p>
            <a:pPr algn="just">
              <a:lnSpc>
                <a:spcPct val="150000"/>
              </a:lnSpc>
              <a:defRPr sz="1200">
                <a:solidFill>
                  <a:srgbClr val="4D4D4C"/>
                </a:solidFill>
                <a:latin typeface="Tahoma"/>
                <a:ea typeface="Tahoma"/>
                <a:cs typeface="Tahoma"/>
                <a:sym typeface="Tahoma"/>
              </a:defRPr>
            </a:pPr>
            <a:r>
              <a:rPr lang="ru-RU" sz="1400" dirty="0">
                <a:latin typeface="Tahoma" panose="020B0604030504040204" pitchFamily="34" charset="0"/>
                <a:ea typeface="Tahoma" panose="020B0604030504040204" pitchFamily="34" charset="0"/>
                <a:cs typeface="Tahoma" panose="020B0604030504040204" pitchFamily="34" charset="0"/>
              </a:rPr>
              <a:t>Важный шаг для обеспечения стабильности бюджета - формирование «подушки финансовой безопасности». Минимальный ее размер составляет не меньше трехмесячной нормы ваших расходов, но вы можете, исходя из ваших жизненных условий, увеличить его до 6 или даже до 12-месячной суммы расходов вашей семьи.    </a:t>
            </a:r>
            <a:endParaRPr lang="ru-RU" sz="1400" dirty="0">
              <a:latin typeface="Tahoma" panose="020B0604030504040204" pitchFamily="34" charset="0"/>
              <a:ea typeface="Tahoma" panose="020B0604030504040204" pitchFamily="34" charset="0"/>
              <a:cs typeface="Tahoma" panose="020B0604030504040204" pitchFamily="34" charset="0"/>
              <a:sym typeface="Calibri Light"/>
            </a:endParaRPr>
          </a:p>
          <a:p>
            <a:pPr algn="just">
              <a:lnSpc>
                <a:spcPct val="150000"/>
              </a:lnSpc>
              <a:defRPr sz="1200" b="1">
                <a:solidFill>
                  <a:srgbClr val="0EBACE"/>
                </a:solidFill>
                <a:latin typeface="Tahoma"/>
                <a:ea typeface="Tahoma"/>
                <a:cs typeface="Tahoma"/>
                <a:sym typeface="Tahoma"/>
              </a:defRPr>
            </a:pPr>
            <a:r>
              <a:rPr lang="ru-RU" sz="1400" dirty="0">
                <a:solidFill>
                  <a:srgbClr val="4CAF90"/>
                </a:solidFill>
                <a:latin typeface="Tahoma" panose="020B0604030504040204" pitchFamily="34" charset="0"/>
                <a:ea typeface="Tahoma" panose="020B0604030504040204" pitchFamily="34" charset="0"/>
                <a:cs typeface="Tahoma" panose="020B0604030504040204" pitchFamily="34" charset="0"/>
              </a:rPr>
              <a:t>Где хранить</a:t>
            </a:r>
          </a:p>
          <a:p>
            <a:pPr algn="just">
              <a:lnSpc>
                <a:spcPct val="150000"/>
              </a:lnSpc>
              <a:defRPr sz="1200">
                <a:solidFill>
                  <a:srgbClr val="4D4D4C"/>
                </a:solidFill>
                <a:latin typeface="Tahoma"/>
                <a:ea typeface="Tahoma"/>
                <a:cs typeface="Tahoma"/>
                <a:sym typeface="Tahoma"/>
              </a:defRPr>
            </a:pPr>
            <a:r>
              <a:rPr lang="ru-RU" sz="1400" dirty="0">
                <a:latin typeface="Tahoma" panose="020B0604030504040204" pitchFamily="34" charset="0"/>
                <a:ea typeface="Tahoma" panose="020B0604030504040204" pitchFamily="34" charset="0"/>
                <a:cs typeface="Tahoma" panose="020B0604030504040204" pitchFamily="34" charset="0"/>
              </a:rPr>
              <a:t>Храните ее на депозите и при открытии вклада помните: банк должен быть участником системы страхования вкладов АСВ. Тогда, в случае проблем, по застрахованному вкладу вы сможете вернуть до 1 400 000 рублей.</a:t>
            </a:r>
          </a:p>
          <a:p>
            <a:pPr algn="just">
              <a:lnSpc>
                <a:spcPct val="150000"/>
              </a:lnSpc>
              <a:defRPr sz="1200">
                <a:solidFill>
                  <a:srgbClr val="4D4D4C"/>
                </a:solidFill>
                <a:latin typeface="Tahoma"/>
                <a:ea typeface="Tahoma"/>
                <a:cs typeface="Tahoma"/>
                <a:sym typeface="Tahoma"/>
              </a:defRPr>
            </a:pPr>
            <a:r>
              <a:rPr lang="ru-RU" sz="1400" dirty="0">
                <a:latin typeface="Tahoma" panose="020B0604030504040204" pitchFamily="34" charset="0"/>
                <a:ea typeface="Tahoma" panose="020B0604030504040204" pitchFamily="34" charset="0"/>
                <a:cs typeface="Tahoma" panose="020B0604030504040204" pitchFamily="34" charset="0"/>
              </a:rPr>
              <a:t>Если нужно накопить средства, то выбирайте депозит с возможностью пополнения, а частичное снятие без потери процентов позволит изъять деньги в случае форс-мажора. </a:t>
            </a:r>
          </a:p>
        </p:txBody>
      </p:sp>
    </p:spTree>
    <p:extLst>
      <p:ext uri="{BB962C8B-B14F-4D97-AF65-F5344CB8AC3E}">
        <p14:creationId xmlns:p14="http://schemas.microsoft.com/office/powerpoint/2010/main" xmlns="" val="376931296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503"/>
        <p:cNvGrpSpPr/>
        <p:nvPr/>
      </p:nvGrpSpPr>
      <p:grpSpPr>
        <a:xfrm>
          <a:off x="0" y="0"/>
          <a:ext cx="0" cy="0"/>
          <a:chOff x="0" y="0"/>
          <a:chExt cx="0" cy="0"/>
        </a:xfrm>
      </p:grpSpPr>
      <p:sp>
        <p:nvSpPr>
          <p:cNvPr id="505" name="Shape 505"/>
          <p:cNvSpPr txBox="1">
            <a:spLocks noGrp="1"/>
          </p:cNvSpPr>
          <p:nvPr>
            <p:ph type="sldNum" idx="4294967295"/>
          </p:nvPr>
        </p:nvSpPr>
        <p:spPr>
          <a:xfrm>
            <a:off x="8057498" y="6186847"/>
            <a:ext cx="681454" cy="344464"/>
          </a:xfrm>
          <a:prstGeom prst="rect">
            <a:avLst/>
          </a:prstGeom>
          <a:noFill/>
          <a:ln>
            <a:noFill/>
          </a:ln>
        </p:spPr>
        <p:txBody>
          <a:bodyPr spcFirstLastPara="1" wrap="square" lIns="85142" tIns="42561" rIns="85142" bIns="42561" anchor="ctr" anchorCtr="0">
            <a:noAutofit/>
          </a:bodyPr>
          <a:lstStyle/>
          <a:p>
            <a:fld id="{00000000-1234-1234-1234-123412341234}" type="slidenum">
              <a:rPr lang="ru-RU" sz="1112">
                <a:solidFill>
                  <a:srgbClr val="00909B"/>
                </a:solidFill>
                <a:latin typeface="Tahoma"/>
                <a:ea typeface="Tahoma"/>
                <a:cs typeface="Tahoma"/>
                <a:sym typeface="Tahoma"/>
              </a:rPr>
              <a:pPr/>
              <a:t>31</a:t>
            </a:fld>
            <a:endParaRPr sz="1112" dirty="0">
              <a:solidFill>
                <a:srgbClr val="00909B"/>
              </a:solidFill>
              <a:latin typeface="Tahoma"/>
              <a:ea typeface="Tahoma"/>
              <a:cs typeface="Tahoma"/>
              <a:sym typeface="Tahoma"/>
            </a:endParaRPr>
          </a:p>
        </p:txBody>
      </p:sp>
      <p:sp>
        <p:nvSpPr>
          <p:cNvPr id="14" name="Заголовок 1"/>
          <p:cNvSpPr txBox="1">
            <a:spLocks/>
          </p:cNvSpPr>
          <p:nvPr/>
        </p:nvSpPr>
        <p:spPr>
          <a:xfrm>
            <a:off x="457200" y="1428241"/>
            <a:ext cx="8229600" cy="455256"/>
          </a:xfrm>
          <a:prstGeom prst="rect">
            <a:avLst/>
          </a:prstGeom>
        </p:spPr>
        <p:txBody>
          <a:bodyPr lIns="85165" tIns="42582" rIns="85165" bIns="42582"/>
          <a:lstStyle>
            <a:lvl1pPr algn="l" defTabSz="497754" rtl="0" eaLnBrk="1" latinLnBrk="0" hangingPunct="1">
              <a:spcBef>
                <a:spcPct val="0"/>
              </a:spcBef>
              <a:buNone/>
              <a:defRPr sz="2000" b="1" kern="1200">
                <a:solidFill>
                  <a:schemeClr val="tx1">
                    <a:lumMod val="75000"/>
                    <a:lumOff val="25000"/>
                  </a:schemeClr>
                </a:solidFill>
                <a:latin typeface="Tahoma"/>
                <a:ea typeface="+mj-ea"/>
                <a:cs typeface="+mj-cs"/>
              </a:defRPr>
            </a:lvl1pPr>
          </a:lstStyle>
          <a:p>
            <a:r>
              <a:rPr lang="ru-RU" sz="2053" b="0" dirty="0">
                <a:solidFill>
                  <a:srgbClr val="4CAF90"/>
                </a:solidFill>
              </a:rPr>
              <a:t>Покрытие рисков</a:t>
            </a:r>
          </a:p>
        </p:txBody>
      </p:sp>
      <p:sp>
        <p:nvSpPr>
          <p:cNvPr id="3" name="TextBox 2">
            <a:extLst>
              <a:ext uri="{FF2B5EF4-FFF2-40B4-BE49-F238E27FC236}">
                <a16:creationId xmlns:a16="http://schemas.microsoft.com/office/drawing/2014/main" xmlns="" id="{BD102F2F-FBCA-114A-B93F-E59D112DDB7B}"/>
              </a:ext>
            </a:extLst>
          </p:cNvPr>
          <p:cNvSpPr txBox="1"/>
          <p:nvPr/>
        </p:nvSpPr>
        <p:spPr>
          <a:xfrm>
            <a:off x="0" y="1048012"/>
            <a:ext cx="9180718" cy="230512"/>
          </a:xfrm>
          <a:prstGeom prst="rect">
            <a:avLst/>
          </a:prstGeom>
          <a:noFill/>
        </p:spPr>
        <p:txBody>
          <a:bodyPr wrap="none" rtlCol="0">
            <a:spAutoFit/>
          </a:bodyPr>
          <a:lstStyle/>
          <a:p>
            <a:r>
              <a:rPr lang="ru-RU" sz="898" dirty="0">
                <a:solidFill>
                  <a:srgbClr val="4CAF90"/>
                </a:solidFill>
              </a:rPr>
              <a:t>0000011111000000  0000011100001010101010101010000010101010101011111    00001111001011111000000101010101.     111111111 0000.   00 00 0 0 0 01111110000101010101000000101</a:t>
            </a:r>
          </a:p>
        </p:txBody>
      </p:sp>
      <p:sp>
        <p:nvSpPr>
          <p:cNvPr id="11" name="Shape 420"/>
          <p:cNvSpPr/>
          <p:nvPr/>
        </p:nvSpPr>
        <p:spPr>
          <a:xfrm>
            <a:off x="3019363" y="3496761"/>
            <a:ext cx="5876607" cy="2862318"/>
          </a:xfrm>
          <a:prstGeom prst="rect">
            <a:avLst/>
          </a:prstGeom>
          <a:ln w="12700">
            <a:miter lim="400000"/>
          </a:ln>
          <a:extLst>
            <a:ext uri="{C572A759-6A51-4108-AA02-DFA0A04FC94B}">
              <ma14:wrappingTextBoxFlag xmlns:ma14="http://schemas.microsoft.com/office/mac/drawingml/2011/main" xmlns="" val="1"/>
            </a:ext>
          </a:extLst>
        </p:spPr>
        <p:txBody>
          <a:bodyPr wrap="square" lIns="45718" tIns="45718" rIns="45718" bIns="45718">
            <a:spAutoFit/>
          </a:bodyPr>
          <a:lstStyle/>
          <a:p>
            <a:pPr algn="ctr">
              <a:lnSpc>
                <a:spcPct val="150000"/>
              </a:lnSpc>
              <a:defRPr sz="1200" b="1">
                <a:solidFill>
                  <a:srgbClr val="0EBACE"/>
                </a:solidFill>
                <a:latin typeface="Tahoma"/>
                <a:ea typeface="Tahoma"/>
                <a:cs typeface="Tahoma"/>
                <a:sym typeface="Tahoma"/>
              </a:defRPr>
            </a:pPr>
            <a:r>
              <a:rPr lang="ru-RU" sz="1200" dirty="0">
                <a:solidFill>
                  <a:srgbClr val="4CAF90"/>
                </a:solidFill>
                <a:latin typeface="Tahoma" panose="020B0604030504040204" pitchFamily="34" charset="0"/>
                <a:ea typeface="Tahoma" panose="020B0604030504040204" pitchFamily="34" charset="0"/>
                <a:cs typeface="Tahoma" panose="020B0604030504040204" pitchFamily="34" charset="0"/>
              </a:rPr>
              <a:t>Категории рисков:</a:t>
            </a:r>
          </a:p>
          <a:p>
            <a:pPr marL="285750" indent="-285750" algn="just">
              <a:lnSpc>
                <a:spcPct val="150000"/>
              </a:lnSpc>
              <a:buClr>
                <a:srgbClr val="0EBACE"/>
              </a:buClr>
              <a:buSzPct val="100000"/>
              <a:buFont typeface="Lucida Grande"/>
              <a:buChar char="●"/>
              <a:defRPr sz="1200">
                <a:solidFill>
                  <a:srgbClr val="4D4D4C"/>
                </a:solidFill>
                <a:latin typeface="Tahoma"/>
                <a:ea typeface="Tahoma"/>
                <a:cs typeface="Tahoma"/>
                <a:sym typeface="Tahoma"/>
              </a:defRPr>
            </a:pPr>
            <a:r>
              <a:rPr lang="ru-RU" sz="1200" dirty="0">
                <a:latin typeface="Tahoma" panose="020B0604030504040204" pitchFamily="34" charset="0"/>
                <a:ea typeface="Tahoma" panose="020B0604030504040204" pitchFamily="34" charset="0"/>
                <a:cs typeface="Tahoma" panose="020B0604030504040204" pitchFamily="34" charset="0"/>
              </a:rPr>
              <a:t>Связанные с жизнью и здоровьем человека. Если основной источник дохода семьи - заработная плата, то уход из жизни или потеря трудоспособности основного кормильца может привести к финансовой катастрофе, поэтому защитите тех, кто приносит основной вклад в бюджет семьи.</a:t>
            </a:r>
          </a:p>
          <a:p>
            <a:pPr marL="285750" indent="-285750" algn="just">
              <a:lnSpc>
                <a:spcPct val="150000"/>
              </a:lnSpc>
              <a:buClr>
                <a:srgbClr val="0EBACE"/>
              </a:buClr>
              <a:buSzPct val="100000"/>
              <a:buFont typeface="Lucida Grande"/>
              <a:buChar char="●"/>
              <a:defRPr sz="1200">
                <a:solidFill>
                  <a:srgbClr val="4D4D4C"/>
                </a:solidFill>
                <a:latin typeface="Tahoma"/>
                <a:ea typeface="Tahoma"/>
                <a:cs typeface="Tahoma"/>
                <a:sym typeface="Tahoma"/>
              </a:defRPr>
            </a:pPr>
            <a:r>
              <a:rPr lang="ru-RU" sz="1200" dirty="0">
                <a:latin typeface="Tahoma" panose="020B0604030504040204" pitchFamily="34" charset="0"/>
                <a:ea typeface="Tahoma" panose="020B0604030504040204" pitchFamily="34" charset="0"/>
                <a:cs typeface="Tahoma" panose="020B0604030504040204" pitchFamily="34" charset="0"/>
              </a:rPr>
              <a:t>Связанные с имуществом и активами. Имущество для нас является залогом уверенности в завтрашнем дне, а также часто и источником дохода (рентная недвижимость, автомобиль), поэтому так важны гарантии его сохранности.</a:t>
            </a:r>
          </a:p>
          <a:p>
            <a:pPr marL="285750" indent="-285750" algn="just">
              <a:lnSpc>
                <a:spcPct val="150000"/>
              </a:lnSpc>
              <a:buClr>
                <a:srgbClr val="0EBACE"/>
              </a:buClr>
              <a:buSzPct val="100000"/>
              <a:buFont typeface="Lucida Grande"/>
              <a:buChar char="●"/>
              <a:defRPr sz="1200">
                <a:solidFill>
                  <a:srgbClr val="4D4D4C"/>
                </a:solidFill>
                <a:latin typeface="Tahoma"/>
                <a:ea typeface="Tahoma"/>
                <a:cs typeface="Tahoma"/>
                <a:sym typeface="Tahoma"/>
              </a:defRPr>
            </a:pPr>
            <a:r>
              <a:rPr lang="ru-RU" sz="1200" dirty="0">
                <a:latin typeface="Tahoma" panose="020B0604030504040204" pitchFamily="34" charset="0"/>
                <a:ea typeface="Tahoma" panose="020B0604030504040204" pitchFamily="34" charset="0"/>
                <a:cs typeface="Tahoma" panose="020B0604030504040204" pitchFamily="34" charset="0"/>
              </a:rPr>
              <a:t>Связанные с действиями, которые могут причинить ущерб другим людям или имуществу (например, затопление, пожара).</a:t>
            </a:r>
          </a:p>
        </p:txBody>
      </p:sp>
      <p:pic>
        <p:nvPicPr>
          <p:cNvPr id="12" name="image27.png"/>
          <p:cNvPicPr>
            <a:picLocks noChangeAspect="1"/>
          </p:cNvPicPr>
          <p:nvPr/>
        </p:nvPicPr>
        <p:blipFill>
          <a:blip r:embed="rId3">
            <a:extLst/>
          </a:blip>
          <a:stretch>
            <a:fillRect/>
          </a:stretch>
        </p:blipFill>
        <p:spPr>
          <a:xfrm>
            <a:off x="296949" y="4003040"/>
            <a:ext cx="2428597" cy="1666246"/>
          </a:xfrm>
          <a:prstGeom prst="rect">
            <a:avLst/>
          </a:prstGeom>
          <a:ln w="12700">
            <a:miter lim="400000"/>
          </a:ln>
          <a:effectLst>
            <a:outerShdw blurRad="50800" dist="63500" dir="2700000" rotWithShape="0">
              <a:srgbClr val="000000">
                <a:alpha val="43000"/>
              </a:srgbClr>
            </a:outerShdw>
          </a:effectLst>
        </p:spPr>
      </p:pic>
      <p:sp>
        <p:nvSpPr>
          <p:cNvPr id="18" name="Shape 424"/>
          <p:cNvSpPr/>
          <p:nvPr/>
        </p:nvSpPr>
        <p:spPr>
          <a:xfrm>
            <a:off x="327428" y="2009007"/>
            <a:ext cx="8411524" cy="1477323"/>
          </a:xfrm>
          <a:prstGeom prst="rect">
            <a:avLst/>
          </a:prstGeom>
          <a:ln w="12700">
            <a:miter lim="400000"/>
          </a:ln>
          <a:extLst>
            <a:ext uri="{C572A759-6A51-4108-AA02-DFA0A04FC94B}">
              <ma14:wrappingTextBoxFlag xmlns:ma14="http://schemas.microsoft.com/office/mac/drawingml/2011/main" xmlns="" val="1"/>
            </a:ext>
          </a:extLst>
        </p:spPr>
        <p:txBody>
          <a:bodyPr wrap="square" lIns="45718" tIns="45718" rIns="45718" bIns="45718">
            <a:spAutoFit/>
          </a:bodyPr>
          <a:lstStyle>
            <a:lvl1pPr algn="just">
              <a:lnSpc>
                <a:spcPct val="150000"/>
              </a:lnSpc>
              <a:defRPr sz="1100">
                <a:solidFill>
                  <a:srgbClr val="4D4D4C"/>
                </a:solidFill>
                <a:latin typeface="Tahoma"/>
                <a:ea typeface="Tahoma"/>
                <a:cs typeface="Tahoma"/>
                <a:sym typeface="Tahoma"/>
              </a:defRPr>
            </a:lvl1pPr>
          </a:lstStyle>
          <a:p>
            <a:r>
              <a:rPr lang="ru-RU" sz="1200" dirty="0">
                <a:latin typeface="Tahoma" panose="020B0604030504040204" pitchFamily="34" charset="0"/>
                <a:ea typeface="Tahoma" panose="020B0604030504040204" pitchFamily="34" charset="0"/>
                <a:cs typeface="Tahoma" panose="020B0604030504040204" pitchFamily="34" charset="0"/>
              </a:rPr>
              <a:t>Для дополнительной защиты вашего финансового положения, подумайте о том, как на вашу жизнь повлияют потенциальные негативные события, такие как потеря работы или трудоспособности, болезнь, потеря или порча дорогостоящего имущества, принадлежащего вам (например, автомобиль). Если вам кажется, что вероятность возникновения одной или нескольких ситуаций велика, то подумайте о приобретении страховой защиты, которая может защитить от подобных рисков. </a:t>
            </a:r>
          </a:p>
        </p:txBody>
      </p:sp>
    </p:spTree>
    <p:extLst>
      <p:ext uri="{BB962C8B-B14F-4D97-AF65-F5344CB8AC3E}">
        <p14:creationId xmlns:p14="http://schemas.microsoft.com/office/powerpoint/2010/main" xmlns="" val="214765335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E9EAD4F-4257-D143-A13A-A9D056CF9F8C}"/>
              </a:ext>
            </a:extLst>
          </p:cNvPr>
          <p:cNvSpPr>
            <a:spLocks noGrp="1"/>
          </p:cNvSpPr>
          <p:nvPr>
            <p:ph type="title"/>
          </p:nvPr>
        </p:nvSpPr>
        <p:spPr/>
        <p:txBody>
          <a:bodyPr/>
          <a:lstStyle/>
          <a:p>
            <a:r>
              <a:rPr lang="ru-RU" dirty="0"/>
              <a:t>ОЦЕНКА ПОЛЕЗНОСТИ</a:t>
            </a:r>
          </a:p>
        </p:txBody>
      </p:sp>
    </p:spTree>
    <p:extLst>
      <p:ext uri="{BB962C8B-B14F-4D97-AF65-F5344CB8AC3E}">
        <p14:creationId xmlns:p14="http://schemas.microsoft.com/office/powerpoint/2010/main" xmlns="" val="177055126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503"/>
        <p:cNvGrpSpPr/>
        <p:nvPr/>
      </p:nvGrpSpPr>
      <p:grpSpPr>
        <a:xfrm>
          <a:off x="0" y="0"/>
          <a:ext cx="0" cy="0"/>
          <a:chOff x="0" y="0"/>
          <a:chExt cx="0" cy="0"/>
        </a:xfrm>
      </p:grpSpPr>
      <p:sp>
        <p:nvSpPr>
          <p:cNvPr id="505" name="Shape 505"/>
          <p:cNvSpPr txBox="1">
            <a:spLocks noGrp="1"/>
          </p:cNvSpPr>
          <p:nvPr>
            <p:ph type="sldNum" idx="4294967295"/>
          </p:nvPr>
        </p:nvSpPr>
        <p:spPr>
          <a:xfrm>
            <a:off x="8057498" y="6186847"/>
            <a:ext cx="681454" cy="344464"/>
          </a:xfrm>
          <a:prstGeom prst="rect">
            <a:avLst/>
          </a:prstGeom>
          <a:noFill/>
          <a:ln>
            <a:noFill/>
          </a:ln>
        </p:spPr>
        <p:txBody>
          <a:bodyPr spcFirstLastPara="1" wrap="square" lIns="85142" tIns="42561" rIns="85142" bIns="42561" anchor="ctr" anchorCtr="0">
            <a:noAutofit/>
          </a:bodyPr>
          <a:lstStyle/>
          <a:p>
            <a:fld id="{00000000-1234-1234-1234-123412341234}" type="slidenum">
              <a:rPr lang="ru-RU" sz="1112">
                <a:solidFill>
                  <a:srgbClr val="00909B"/>
                </a:solidFill>
                <a:latin typeface="Tahoma"/>
                <a:ea typeface="Tahoma"/>
                <a:cs typeface="Tahoma"/>
                <a:sym typeface="Tahoma"/>
              </a:rPr>
              <a:pPr/>
              <a:t>33</a:t>
            </a:fld>
            <a:endParaRPr sz="1112" dirty="0">
              <a:solidFill>
                <a:srgbClr val="00909B"/>
              </a:solidFill>
              <a:latin typeface="Tahoma"/>
              <a:ea typeface="Tahoma"/>
              <a:cs typeface="Tahoma"/>
              <a:sym typeface="Tahoma"/>
            </a:endParaRPr>
          </a:p>
        </p:txBody>
      </p:sp>
      <p:sp>
        <p:nvSpPr>
          <p:cNvPr id="14" name="Заголовок 1"/>
          <p:cNvSpPr txBox="1">
            <a:spLocks/>
          </p:cNvSpPr>
          <p:nvPr/>
        </p:nvSpPr>
        <p:spPr>
          <a:xfrm>
            <a:off x="457200" y="1428241"/>
            <a:ext cx="8229600" cy="455256"/>
          </a:xfrm>
          <a:prstGeom prst="rect">
            <a:avLst/>
          </a:prstGeom>
        </p:spPr>
        <p:txBody>
          <a:bodyPr lIns="85165" tIns="42582" rIns="85165" bIns="42582"/>
          <a:lstStyle>
            <a:lvl1pPr algn="l" defTabSz="497754" rtl="0" eaLnBrk="1" latinLnBrk="0" hangingPunct="1">
              <a:spcBef>
                <a:spcPct val="0"/>
              </a:spcBef>
              <a:buNone/>
              <a:defRPr sz="2000" b="1" kern="1200">
                <a:solidFill>
                  <a:schemeClr val="tx1">
                    <a:lumMod val="75000"/>
                    <a:lumOff val="25000"/>
                  </a:schemeClr>
                </a:solidFill>
                <a:latin typeface="Tahoma"/>
                <a:ea typeface="+mj-ea"/>
                <a:cs typeface="+mj-cs"/>
              </a:defRPr>
            </a:lvl1pPr>
          </a:lstStyle>
          <a:p>
            <a:r>
              <a:rPr lang="ru-RU" sz="2053" b="0" dirty="0">
                <a:solidFill>
                  <a:srgbClr val="4CAF90"/>
                </a:solidFill>
              </a:rPr>
              <a:t>Тест</a:t>
            </a:r>
          </a:p>
        </p:txBody>
      </p:sp>
      <p:sp>
        <p:nvSpPr>
          <p:cNvPr id="3" name="TextBox 2">
            <a:extLst>
              <a:ext uri="{FF2B5EF4-FFF2-40B4-BE49-F238E27FC236}">
                <a16:creationId xmlns:a16="http://schemas.microsoft.com/office/drawing/2014/main" xmlns="" id="{BD102F2F-FBCA-114A-B93F-E59D112DDB7B}"/>
              </a:ext>
            </a:extLst>
          </p:cNvPr>
          <p:cNvSpPr txBox="1"/>
          <p:nvPr/>
        </p:nvSpPr>
        <p:spPr>
          <a:xfrm>
            <a:off x="0" y="1048012"/>
            <a:ext cx="9180718" cy="230512"/>
          </a:xfrm>
          <a:prstGeom prst="rect">
            <a:avLst/>
          </a:prstGeom>
          <a:noFill/>
        </p:spPr>
        <p:txBody>
          <a:bodyPr wrap="none" rtlCol="0">
            <a:spAutoFit/>
          </a:bodyPr>
          <a:lstStyle/>
          <a:p>
            <a:r>
              <a:rPr lang="ru-RU" sz="898" dirty="0">
                <a:solidFill>
                  <a:srgbClr val="4CAF90"/>
                </a:solidFill>
              </a:rPr>
              <a:t>0000011111000000  0000011100001010101010101010000010101010101011111    00001111001011111000000101010101.     111111111 0000.   00 00 0 0 0 01111110000101010101000000101</a:t>
            </a:r>
          </a:p>
        </p:txBody>
      </p:sp>
      <p:sp>
        <p:nvSpPr>
          <p:cNvPr id="6" name="Shape 444"/>
          <p:cNvSpPr/>
          <p:nvPr/>
        </p:nvSpPr>
        <p:spPr>
          <a:xfrm>
            <a:off x="628649" y="2279928"/>
            <a:ext cx="8110303" cy="3736337"/>
          </a:xfrm>
          <a:prstGeom prst="rect">
            <a:avLst/>
          </a:prstGeom>
          <a:ln w="12700">
            <a:miter lim="400000"/>
          </a:ln>
          <a:extLst>
            <a:ext uri="{C572A759-6A51-4108-AA02-DFA0A04FC94B}">
              <ma14:wrappingTextBoxFlag xmlns:ma14="http://schemas.microsoft.com/office/mac/drawingml/2011/main" xmlns="" val="1"/>
            </a:ext>
          </a:extLst>
        </p:spPr>
        <p:txBody>
          <a:bodyPr wrap="square" lIns="45718" tIns="45718" rIns="45718" bIns="45718">
            <a:spAutoFit/>
          </a:bodyPr>
          <a:lstStyle/>
          <a:p>
            <a:pPr marL="160420" indent="-160420" algn="just">
              <a:lnSpc>
                <a:spcPct val="150000"/>
              </a:lnSpc>
              <a:buSzPct val="100000"/>
              <a:buAutoNum type="arabicPeriod"/>
              <a:defRPr sz="1200">
                <a:solidFill>
                  <a:srgbClr val="4D4D4C"/>
                </a:solidFill>
                <a:latin typeface="Tahoma"/>
                <a:ea typeface="Tahoma"/>
                <a:cs typeface="Tahoma"/>
                <a:sym typeface="Tahoma"/>
              </a:defRPr>
            </a:pPr>
            <a:r>
              <a:rPr lang="ru-RU" dirty="0"/>
              <a:t>Основное правило основное правило устойчивого семейного бюджета и финансовой стабильности:</a:t>
            </a:r>
          </a:p>
          <a:p>
            <a:pPr marL="285750" indent="-285750" algn="just">
              <a:lnSpc>
                <a:spcPct val="150000"/>
              </a:lnSpc>
              <a:defRPr sz="1200">
                <a:solidFill>
                  <a:srgbClr val="4D4D4C"/>
                </a:solidFill>
                <a:latin typeface="Tahoma"/>
                <a:ea typeface="Tahoma"/>
                <a:cs typeface="Tahoma"/>
                <a:sym typeface="Tahoma"/>
              </a:defRPr>
            </a:pPr>
            <a:endParaRPr lang="ru-RU" dirty="0"/>
          </a:p>
          <a:p>
            <a:pPr marL="285750" indent="-285750" algn="just">
              <a:lnSpc>
                <a:spcPct val="150000"/>
              </a:lnSpc>
              <a:buSzPct val="100000"/>
              <a:buFont typeface="Wingdings" panose="05000000000000000000" pitchFamily="2" charset="2"/>
              <a:buChar char="§"/>
              <a:defRPr sz="1200">
                <a:solidFill>
                  <a:srgbClr val="4D4D4C"/>
                </a:solidFill>
                <a:latin typeface="Tahoma"/>
                <a:ea typeface="Tahoma"/>
                <a:cs typeface="Tahoma"/>
                <a:sym typeface="Tahoma"/>
              </a:defRPr>
            </a:pPr>
            <a:r>
              <a:rPr lang="ru-RU" dirty="0"/>
              <a:t>Мои доходы должны быть больше расходов</a:t>
            </a:r>
          </a:p>
          <a:p>
            <a:pPr marL="285750" indent="-285750" algn="just">
              <a:lnSpc>
                <a:spcPct val="150000"/>
              </a:lnSpc>
              <a:buSzPct val="100000"/>
              <a:buFont typeface="Wingdings" panose="05000000000000000000" pitchFamily="2" charset="2"/>
              <a:buChar char="§"/>
              <a:defRPr sz="1200">
                <a:solidFill>
                  <a:srgbClr val="4D4D4C"/>
                </a:solidFill>
                <a:latin typeface="Tahoma"/>
                <a:ea typeface="Tahoma"/>
                <a:cs typeface="Tahoma"/>
                <a:sym typeface="Tahoma"/>
              </a:defRPr>
            </a:pPr>
            <a:r>
              <a:rPr lang="ru-RU" dirty="0"/>
              <a:t>Мои доходы должны быть равны расходам</a:t>
            </a:r>
          </a:p>
          <a:p>
            <a:pPr marL="285750" indent="-285750" algn="just">
              <a:lnSpc>
                <a:spcPct val="150000"/>
              </a:lnSpc>
              <a:buSzPct val="100000"/>
              <a:buFont typeface="Wingdings" panose="05000000000000000000" pitchFamily="2" charset="2"/>
              <a:buChar char="§"/>
              <a:defRPr sz="1200">
                <a:solidFill>
                  <a:srgbClr val="4D4D4C"/>
                </a:solidFill>
                <a:latin typeface="Tahoma"/>
                <a:ea typeface="Tahoma"/>
                <a:cs typeface="Tahoma"/>
                <a:sym typeface="Tahoma"/>
              </a:defRPr>
            </a:pPr>
            <a:r>
              <a:rPr lang="ru-RU" dirty="0"/>
              <a:t>Мои расходы должны быть больше доходов</a:t>
            </a:r>
          </a:p>
          <a:p>
            <a:pPr marL="285750" indent="-285750" algn="just">
              <a:lnSpc>
                <a:spcPct val="150000"/>
              </a:lnSpc>
              <a:buClr>
                <a:srgbClr val="0EBACE"/>
              </a:buClr>
              <a:buSzPct val="100000"/>
              <a:buAutoNum type="circleNumDbPlain"/>
              <a:defRPr sz="1200">
                <a:solidFill>
                  <a:srgbClr val="4D4D4C"/>
                </a:solidFill>
                <a:latin typeface="Tahoma"/>
                <a:ea typeface="Tahoma"/>
                <a:cs typeface="Tahoma"/>
                <a:sym typeface="Tahoma"/>
              </a:defRPr>
            </a:pPr>
            <a:endParaRPr lang="ru-RU" dirty="0"/>
          </a:p>
          <a:p>
            <a:pPr marL="285750" indent="-285750" algn="just">
              <a:lnSpc>
                <a:spcPct val="150000"/>
              </a:lnSpc>
              <a:defRPr sz="1200">
                <a:solidFill>
                  <a:srgbClr val="4D4D4C"/>
                </a:solidFill>
                <a:latin typeface="Tahoma"/>
                <a:ea typeface="Tahoma"/>
                <a:cs typeface="Tahoma"/>
                <a:sym typeface="Tahoma"/>
              </a:defRPr>
            </a:pPr>
            <a:r>
              <a:rPr lang="ru-RU" dirty="0"/>
              <a:t>2. Необходимо ли регулярно фиксировать свои доходы и расходы, ведя учет семейного бюджета?</a:t>
            </a:r>
          </a:p>
          <a:p>
            <a:pPr marL="285750" indent="-285750" algn="just">
              <a:lnSpc>
                <a:spcPct val="150000"/>
              </a:lnSpc>
              <a:defRPr sz="1200">
                <a:solidFill>
                  <a:srgbClr val="4D4D4C"/>
                </a:solidFill>
                <a:latin typeface="Tahoma"/>
                <a:ea typeface="Tahoma"/>
                <a:cs typeface="Tahoma"/>
                <a:sym typeface="Tahoma"/>
              </a:defRPr>
            </a:pPr>
            <a:endParaRPr lang="ru-RU" dirty="0"/>
          </a:p>
          <a:p>
            <a:pPr marL="285750" indent="-285750" algn="just">
              <a:lnSpc>
                <a:spcPct val="150000"/>
              </a:lnSpc>
              <a:buSzPct val="100000"/>
              <a:buFont typeface="Wingdings" panose="05000000000000000000" pitchFamily="2" charset="2"/>
              <a:buChar char="§"/>
              <a:defRPr sz="1200">
                <a:solidFill>
                  <a:srgbClr val="4D4D4C"/>
                </a:solidFill>
                <a:latin typeface="Tahoma"/>
                <a:ea typeface="Tahoma"/>
                <a:cs typeface="Tahoma"/>
                <a:sym typeface="Tahoma"/>
              </a:defRPr>
            </a:pPr>
            <a:r>
              <a:rPr lang="ru-RU" sz="1200" dirty="0">
                <a:solidFill>
                  <a:srgbClr val="4D4D4C"/>
                </a:solidFill>
                <a:latin typeface="Tahoma"/>
                <a:ea typeface="Tahoma"/>
                <a:cs typeface="Tahoma"/>
              </a:rPr>
              <a:t>Это необходимо</a:t>
            </a:r>
          </a:p>
          <a:p>
            <a:pPr marL="285750" indent="-285750" algn="just">
              <a:lnSpc>
                <a:spcPct val="150000"/>
              </a:lnSpc>
              <a:buSzPct val="100000"/>
              <a:buFont typeface="Wingdings" panose="05000000000000000000" pitchFamily="2" charset="2"/>
              <a:buChar char="§"/>
              <a:defRPr sz="1200">
                <a:solidFill>
                  <a:srgbClr val="4D4D4C"/>
                </a:solidFill>
                <a:latin typeface="Tahoma"/>
                <a:ea typeface="Tahoma"/>
                <a:cs typeface="Tahoma"/>
                <a:sym typeface="Tahoma"/>
              </a:defRPr>
            </a:pPr>
            <a:r>
              <a:rPr lang="ru-RU" sz="1200" dirty="0">
                <a:solidFill>
                  <a:srgbClr val="4D4D4C"/>
                </a:solidFill>
                <a:latin typeface="Tahoma"/>
                <a:ea typeface="Tahoma"/>
                <a:cs typeface="Tahoma"/>
              </a:rPr>
              <a:t>Это необходимо, но при наступлении определенных обстоятельств (например, если у человека или семьи нерегулярные доходы, нефиксированный размер заработной платы, доход, зависящий от выполнения какой-то работы), в остальных случаях это бессмысленно</a:t>
            </a:r>
          </a:p>
          <a:p>
            <a:pPr marL="285750" indent="-285750" algn="just">
              <a:lnSpc>
                <a:spcPct val="150000"/>
              </a:lnSpc>
              <a:buSzPct val="100000"/>
              <a:buFont typeface="Wingdings" panose="05000000000000000000" pitchFamily="2" charset="2"/>
              <a:buChar char="§"/>
              <a:defRPr sz="1200">
                <a:solidFill>
                  <a:srgbClr val="4D4D4C"/>
                </a:solidFill>
                <a:latin typeface="Tahoma"/>
                <a:ea typeface="Tahoma"/>
                <a:cs typeface="Tahoma"/>
                <a:sym typeface="Tahoma"/>
              </a:defRPr>
            </a:pPr>
            <a:r>
              <a:rPr lang="ru-RU" sz="1200" dirty="0">
                <a:solidFill>
                  <a:srgbClr val="4D4D4C"/>
                </a:solidFill>
                <a:latin typeface="Tahoma"/>
                <a:ea typeface="Tahoma"/>
                <a:cs typeface="Tahoma"/>
              </a:rPr>
              <a:t>Это пустая трата времени</a:t>
            </a:r>
            <a:r>
              <a:rPr lang="ru-RU" dirty="0"/>
              <a:t>, это бессмысленно</a:t>
            </a:r>
          </a:p>
        </p:txBody>
      </p:sp>
    </p:spTree>
    <p:extLst>
      <p:ext uri="{BB962C8B-B14F-4D97-AF65-F5344CB8AC3E}">
        <p14:creationId xmlns:p14="http://schemas.microsoft.com/office/powerpoint/2010/main" xmlns="" val="297124144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503"/>
        <p:cNvGrpSpPr/>
        <p:nvPr/>
      </p:nvGrpSpPr>
      <p:grpSpPr>
        <a:xfrm>
          <a:off x="0" y="0"/>
          <a:ext cx="0" cy="0"/>
          <a:chOff x="0" y="0"/>
          <a:chExt cx="0" cy="0"/>
        </a:xfrm>
      </p:grpSpPr>
      <p:sp>
        <p:nvSpPr>
          <p:cNvPr id="505" name="Shape 505"/>
          <p:cNvSpPr txBox="1">
            <a:spLocks noGrp="1"/>
          </p:cNvSpPr>
          <p:nvPr>
            <p:ph type="sldNum" idx="4294967295"/>
          </p:nvPr>
        </p:nvSpPr>
        <p:spPr>
          <a:xfrm>
            <a:off x="8057498" y="6186847"/>
            <a:ext cx="681454" cy="344464"/>
          </a:xfrm>
          <a:prstGeom prst="rect">
            <a:avLst/>
          </a:prstGeom>
          <a:noFill/>
          <a:ln>
            <a:noFill/>
          </a:ln>
        </p:spPr>
        <p:txBody>
          <a:bodyPr spcFirstLastPara="1" wrap="square" lIns="85142" tIns="42561" rIns="85142" bIns="42561" anchor="ctr" anchorCtr="0">
            <a:noAutofit/>
          </a:bodyPr>
          <a:lstStyle/>
          <a:p>
            <a:fld id="{00000000-1234-1234-1234-123412341234}" type="slidenum">
              <a:rPr lang="ru-RU" sz="1112">
                <a:solidFill>
                  <a:srgbClr val="00909B"/>
                </a:solidFill>
                <a:latin typeface="Tahoma"/>
                <a:ea typeface="Tahoma"/>
                <a:cs typeface="Tahoma"/>
                <a:sym typeface="Tahoma"/>
              </a:rPr>
              <a:pPr/>
              <a:t>34</a:t>
            </a:fld>
            <a:endParaRPr sz="1112" dirty="0">
              <a:solidFill>
                <a:srgbClr val="00909B"/>
              </a:solidFill>
              <a:latin typeface="Tahoma"/>
              <a:ea typeface="Tahoma"/>
              <a:cs typeface="Tahoma"/>
              <a:sym typeface="Tahoma"/>
            </a:endParaRPr>
          </a:p>
        </p:txBody>
      </p:sp>
      <p:sp>
        <p:nvSpPr>
          <p:cNvPr id="14" name="Заголовок 1"/>
          <p:cNvSpPr txBox="1">
            <a:spLocks/>
          </p:cNvSpPr>
          <p:nvPr/>
        </p:nvSpPr>
        <p:spPr>
          <a:xfrm>
            <a:off x="457200" y="1428241"/>
            <a:ext cx="8229600" cy="455256"/>
          </a:xfrm>
          <a:prstGeom prst="rect">
            <a:avLst/>
          </a:prstGeom>
        </p:spPr>
        <p:txBody>
          <a:bodyPr lIns="85165" tIns="42582" rIns="85165" bIns="42582"/>
          <a:lstStyle>
            <a:lvl1pPr algn="l" defTabSz="497754" rtl="0" eaLnBrk="1" latinLnBrk="0" hangingPunct="1">
              <a:spcBef>
                <a:spcPct val="0"/>
              </a:spcBef>
              <a:buNone/>
              <a:defRPr sz="2000" b="1" kern="1200">
                <a:solidFill>
                  <a:schemeClr val="tx1">
                    <a:lumMod val="75000"/>
                    <a:lumOff val="25000"/>
                  </a:schemeClr>
                </a:solidFill>
                <a:latin typeface="Tahoma"/>
                <a:ea typeface="+mj-ea"/>
                <a:cs typeface="+mj-cs"/>
              </a:defRPr>
            </a:lvl1pPr>
          </a:lstStyle>
          <a:p>
            <a:r>
              <a:rPr lang="ru-RU" sz="2053" b="0" dirty="0">
                <a:solidFill>
                  <a:srgbClr val="4CAF90"/>
                </a:solidFill>
              </a:rPr>
              <a:t>Тест</a:t>
            </a:r>
          </a:p>
        </p:txBody>
      </p:sp>
      <p:sp>
        <p:nvSpPr>
          <p:cNvPr id="3" name="TextBox 2">
            <a:extLst>
              <a:ext uri="{FF2B5EF4-FFF2-40B4-BE49-F238E27FC236}">
                <a16:creationId xmlns:a16="http://schemas.microsoft.com/office/drawing/2014/main" xmlns="" id="{BD102F2F-FBCA-114A-B93F-E59D112DDB7B}"/>
              </a:ext>
            </a:extLst>
          </p:cNvPr>
          <p:cNvSpPr txBox="1"/>
          <p:nvPr/>
        </p:nvSpPr>
        <p:spPr>
          <a:xfrm>
            <a:off x="0" y="1048012"/>
            <a:ext cx="9180718" cy="230512"/>
          </a:xfrm>
          <a:prstGeom prst="rect">
            <a:avLst/>
          </a:prstGeom>
          <a:noFill/>
        </p:spPr>
        <p:txBody>
          <a:bodyPr wrap="none" rtlCol="0">
            <a:spAutoFit/>
          </a:bodyPr>
          <a:lstStyle/>
          <a:p>
            <a:r>
              <a:rPr lang="ru-RU" sz="898" dirty="0">
                <a:solidFill>
                  <a:srgbClr val="4CAF90"/>
                </a:solidFill>
              </a:rPr>
              <a:t>0000011111000000  0000011100001010101010101010000010101010101011111    00001111001011111000000101010101.     111111111 0000.   00 00 0 0 0 01111110000101010101000000101</a:t>
            </a:r>
          </a:p>
        </p:txBody>
      </p:sp>
      <p:sp>
        <p:nvSpPr>
          <p:cNvPr id="7" name="Shape 453"/>
          <p:cNvSpPr/>
          <p:nvPr/>
        </p:nvSpPr>
        <p:spPr>
          <a:xfrm>
            <a:off x="597543" y="1970507"/>
            <a:ext cx="8141409" cy="4524311"/>
          </a:xfrm>
          <a:prstGeom prst="rect">
            <a:avLst/>
          </a:prstGeom>
          <a:ln w="12700">
            <a:miter lim="400000"/>
          </a:ln>
          <a:extLst>
            <a:ext uri="{C572A759-6A51-4108-AA02-DFA0A04FC94B}">
              <ma14:wrappingTextBoxFlag xmlns:ma14="http://schemas.microsoft.com/office/mac/drawingml/2011/main" xmlns="" val="1"/>
            </a:ext>
          </a:extLst>
        </p:spPr>
        <p:txBody>
          <a:bodyPr wrap="square" lIns="45718" tIns="45718" rIns="45718" bIns="45718">
            <a:spAutoFit/>
          </a:bodyPr>
          <a:lstStyle/>
          <a:p>
            <a:pPr marL="285750" indent="-285750" algn="just">
              <a:lnSpc>
                <a:spcPct val="150000"/>
              </a:lnSpc>
              <a:defRPr sz="1200">
                <a:solidFill>
                  <a:srgbClr val="4D4D4C"/>
                </a:solidFill>
                <a:latin typeface="Tahoma"/>
                <a:ea typeface="Tahoma"/>
                <a:cs typeface="Tahoma"/>
                <a:sym typeface="Tahoma"/>
              </a:defRPr>
            </a:pPr>
            <a:r>
              <a:rPr lang="ru-RU" dirty="0"/>
              <a:t>3. Ценник в магазине на товаре с зачеркнутой старой ценой и написанной новой означает, что:</a:t>
            </a:r>
          </a:p>
          <a:p>
            <a:pPr marL="285750" indent="-285750" algn="just">
              <a:lnSpc>
                <a:spcPct val="150000"/>
              </a:lnSpc>
              <a:defRPr sz="1200">
                <a:solidFill>
                  <a:srgbClr val="4D4D4C"/>
                </a:solidFill>
                <a:latin typeface="Tahoma"/>
                <a:ea typeface="Tahoma"/>
                <a:cs typeface="Tahoma"/>
                <a:sym typeface="Tahoma"/>
              </a:defRPr>
            </a:pPr>
            <a:endParaRPr lang="ru-RU" dirty="0"/>
          </a:p>
          <a:p>
            <a:pPr marL="285750" lvl="1" indent="-285750" algn="just">
              <a:lnSpc>
                <a:spcPct val="150000"/>
              </a:lnSpc>
              <a:buSzPct val="100000"/>
              <a:buFont typeface="Wingdings" panose="05000000000000000000" pitchFamily="2" charset="2"/>
              <a:buChar char="§"/>
              <a:defRPr sz="1200">
                <a:solidFill>
                  <a:srgbClr val="4D4D4C"/>
                </a:solidFill>
                <a:latin typeface="Tahoma"/>
                <a:ea typeface="Tahoma"/>
                <a:cs typeface="Tahoma"/>
                <a:sym typeface="Tahoma"/>
              </a:defRPr>
            </a:pPr>
            <a:r>
              <a:rPr lang="ru-RU" sz="1200" dirty="0">
                <a:solidFill>
                  <a:srgbClr val="4D4D4C"/>
                </a:solidFill>
                <a:latin typeface="Tahoma"/>
                <a:ea typeface="Tahoma"/>
                <a:cs typeface="Tahoma"/>
              </a:rPr>
              <a:t>Продавцы ошиблись в написании цены, а затем исправили ошибку</a:t>
            </a:r>
          </a:p>
          <a:p>
            <a:pPr marL="285750" lvl="1" indent="-285750" algn="just">
              <a:lnSpc>
                <a:spcPct val="150000"/>
              </a:lnSpc>
              <a:buSzPct val="100000"/>
              <a:buFont typeface="Wingdings" panose="05000000000000000000" pitchFamily="2" charset="2"/>
              <a:buChar char="§"/>
              <a:defRPr sz="1200">
                <a:solidFill>
                  <a:srgbClr val="4D4D4C"/>
                </a:solidFill>
                <a:latin typeface="Tahoma"/>
                <a:ea typeface="Tahoma"/>
                <a:cs typeface="Tahoma"/>
                <a:sym typeface="Tahoma"/>
              </a:defRPr>
            </a:pPr>
            <a:r>
              <a:rPr lang="ru-RU" sz="1200" dirty="0">
                <a:solidFill>
                  <a:srgbClr val="4D4D4C"/>
                </a:solidFill>
                <a:latin typeface="Tahoma"/>
                <a:ea typeface="Tahoma"/>
                <a:cs typeface="Tahoma"/>
              </a:rPr>
              <a:t>Этот товар нужно срочно приобрести, поскольку цена на него максимально выгодно</a:t>
            </a:r>
          </a:p>
          <a:p>
            <a:pPr marL="285750" lvl="1" indent="-285750" algn="just">
              <a:lnSpc>
                <a:spcPct val="150000"/>
              </a:lnSpc>
              <a:buSzPct val="100000"/>
              <a:buFont typeface="Wingdings" panose="05000000000000000000" pitchFamily="2" charset="2"/>
              <a:buChar char="§"/>
              <a:defRPr sz="1200">
                <a:solidFill>
                  <a:srgbClr val="4D4D4C"/>
                </a:solidFill>
                <a:latin typeface="Tahoma"/>
                <a:ea typeface="Tahoma"/>
                <a:cs typeface="Tahoma"/>
                <a:sym typeface="Tahoma"/>
              </a:defRPr>
            </a:pPr>
            <a:r>
              <a:rPr lang="ru-RU" sz="1200" dirty="0">
                <a:solidFill>
                  <a:srgbClr val="4D4D4C"/>
                </a:solidFill>
                <a:latin typeface="Tahoma"/>
                <a:ea typeface="Tahoma"/>
                <a:cs typeface="Tahoma"/>
              </a:rPr>
              <a:t>Руководство магазина стремится к тому, чтобы покупатель потратил меньше денег</a:t>
            </a:r>
          </a:p>
          <a:p>
            <a:pPr marL="285750" lvl="1" indent="-285750" algn="just">
              <a:lnSpc>
                <a:spcPct val="150000"/>
              </a:lnSpc>
              <a:buSzPct val="100000"/>
              <a:buFont typeface="Wingdings" panose="05000000000000000000" pitchFamily="2" charset="2"/>
              <a:buChar char="§"/>
              <a:defRPr sz="1200">
                <a:solidFill>
                  <a:srgbClr val="4D4D4C"/>
                </a:solidFill>
                <a:latin typeface="Tahoma"/>
                <a:ea typeface="Tahoma"/>
                <a:cs typeface="Tahoma"/>
                <a:sym typeface="Tahoma"/>
              </a:defRPr>
            </a:pPr>
            <a:r>
              <a:rPr lang="ru-RU" sz="1200" dirty="0">
                <a:solidFill>
                  <a:srgbClr val="4D4D4C"/>
                </a:solidFill>
                <a:latin typeface="Tahoma"/>
                <a:ea typeface="Tahoma"/>
                <a:cs typeface="Tahoma"/>
              </a:rPr>
              <a:t>Магазин стремится привлечь внимание к этому товару и мотивировать вас к покупке, что зачастую является маркетинговой уловкой</a:t>
            </a:r>
          </a:p>
          <a:p>
            <a:pPr algn="just">
              <a:lnSpc>
                <a:spcPct val="150000"/>
              </a:lnSpc>
              <a:defRPr sz="1200">
                <a:solidFill>
                  <a:srgbClr val="4D4D4C"/>
                </a:solidFill>
                <a:latin typeface="Tahoma"/>
                <a:ea typeface="Tahoma"/>
                <a:cs typeface="Tahoma"/>
                <a:sym typeface="Tahoma"/>
              </a:defRPr>
            </a:pPr>
            <a:endParaRPr lang="ru-RU" dirty="0"/>
          </a:p>
          <a:p>
            <a:pPr marL="285750" indent="-285750" algn="just">
              <a:lnSpc>
                <a:spcPct val="150000"/>
              </a:lnSpc>
              <a:defRPr sz="1200">
                <a:solidFill>
                  <a:srgbClr val="4D4D4C"/>
                </a:solidFill>
                <a:latin typeface="Tahoma"/>
                <a:ea typeface="Tahoma"/>
                <a:cs typeface="Tahoma"/>
                <a:sym typeface="Tahoma"/>
              </a:defRPr>
            </a:pPr>
            <a:r>
              <a:rPr lang="ru-RU" dirty="0"/>
              <a:t>4. Укажите эффективные способы учета доходов и расходов, ведения семейного бюджета (возможно несколько вариантов) </a:t>
            </a:r>
          </a:p>
          <a:p>
            <a:pPr algn="just">
              <a:lnSpc>
                <a:spcPct val="150000"/>
              </a:lnSpc>
              <a:defRPr sz="1200">
                <a:solidFill>
                  <a:srgbClr val="4D4D4C"/>
                </a:solidFill>
                <a:latin typeface="Tahoma"/>
                <a:ea typeface="Tahoma"/>
                <a:cs typeface="Tahoma"/>
                <a:sym typeface="Tahoma"/>
              </a:defRPr>
            </a:pPr>
            <a:endParaRPr lang="ru-RU" dirty="0"/>
          </a:p>
          <a:p>
            <a:pPr marL="285750" lvl="1" indent="-285750" algn="just">
              <a:lnSpc>
                <a:spcPct val="150000"/>
              </a:lnSpc>
              <a:buSzPct val="100000"/>
              <a:buFont typeface="Wingdings" panose="05000000000000000000" pitchFamily="2" charset="2"/>
              <a:buChar char="§"/>
              <a:defRPr sz="1200">
                <a:solidFill>
                  <a:srgbClr val="4D4D4C"/>
                </a:solidFill>
                <a:latin typeface="Tahoma"/>
                <a:ea typeface="Tahoma"/>
                <a:cs typeface="Tahoma"/>
                <a:sym typeface="Tahoma"/>
              </a:defRPr>
            </a:pPr>
            <a:r>
              <a:rPr lang="ru-RU" dirty="0"/>
              <a:t>Завести </a:t>
            </a:r>
            <a:r>
              <a:rPr lang="ru-RU" sz="1200" dirty="0">
                <a:solidFill>
                  <a:srgbClr val="4D4D4C"/>
                </a:solidFill>
                <a:latin typeface="Tahoma"/>
                <a:ea typeface="Tahoma"/>
                <a:cs typeface="Tahoma"/>
              </a:rPr>
              <a:t>специальную тетрадь</a:t>
            </a:r>
          </a:p>
          <a:p>
            <a:pPr marL="285750" lvl="1" indent="-285750" algn="just">
              <a:lnSpc>
                <a:spcPct val="150000"/>
              </a:lnSpc>
              <a:buSzPct val="100000"/>
              <a:buFont typeface="Wingdings" panose="05000000000000000000" pitchFamily="2" charset="2"/>
              <a:buChar char="§"/>
              <a:defRPr sz="1200">
                <a:solidFill>
                  <a:srgbClr val="4D4D4C"/>
                </a:solidFill>
                <a:latin typeface="Tahoma"/>
                <a:ea typeface="Tahoma"/>
                <a:cs typeface="Tahoma"/>
                <a:sym typeface="Tahoma"/>
              </a:defRPr>
            </a:pPr>
            <a:r>
              <a:rPr lang="ru-RU" sz="1200" dirty="0">
                <a:solidFill>
                  <a:srgbClr val="4D4D4C"/>
                </a:solidFill>
                <a:latin typeface="Tahoma"/>
                <a:ea typeface="Tahoma"/>
                <a:cs typeface="Tahoma"/>
              </a:rPr>
              <a:t>Держать все цифры в голове</a:t>
            </a:r>
          </a:p>
          <a:p>
            <a:pPr marL="285750" lvl="1" indent="-285750" algn="just">
              <a:lnSpc>
                <a:spcPct val="150000"/>
              </a:lnSpc>
              <a:buSzPct val="100000"/>
              <a:buFont typeface="Wingdings" panose="05000000000000000000" pitchFamily="2" charset="2"/>
              <a:buChar char="§"/>
              <a:defRPr sz="1200">
                <a:solidFill>
                  <a:srgbClr val="4D4D4C"/>
                </a:solidFill>
                <a:latin typeface="Tahoma"/>
                <a:ea typeface="Tahoma"/>
                <a:cs typeface="Tahoma"/>
                <a:sym typeface="Tahoma"/>
              </a:defRPr>
            </a:pPr>
            <a:r>
              <a:rPr lang="ru-RU" sz="1200" dirty="0">
                <a:solidFill>
                  <a:srgbClr val="4D4D4C"/>
                </a:solidFill>
                <a:latin typeface="Tahoma"/>
                <a:ea typeface="Tahoma"/>
                <a:cs typeface="Tahoma"/>
              </a:rPr>
              <a:t>Использовать программу электронных таблиц (например, </a:t>
            </a:r>
            <a:r>
              <a:rPr lang="ru-RU" sz="1200" dirty="0" err="1">
                <a:solidFill>
                  <a:srgbClr val="4D4D4C"/>
                </a:solidFill>
                <a:latin typeface="Tahoma"/>
                <a:ea typeface="Tahoma"/>
                <a:cs typeface="Tahoma"/>
              </a:rPr>
              <a:t>Excel</a:t>
            </a:r>
            <a:r>
              <a:rPr lang="ru-RU" sz="1200" dirty="0">
                <a:solidFill>
                  <a:srgbClr val="4D4D4C"/>
                </a:solidFill>
                <a:latin typeface="Tahoma"/>
                <a:ea typeface="Tahoma"/>
                <a:cs typeface="Tahoma"/>
              </a:rPr>
              <a:t>) </a:t>
            </a:r>
          </a:p>
          <a:p>
            <a:pPr marL="285750" lvl="1" indent="-285750" algn="just">
              <a:lnSpc>
                <a:spcPct val="150000"/>
              </a:lnSpc>
              <a:buSzPct val="100000"/>
              <a:buFont typeface="Wingdings" panose="05000000000000000000" pitchFamily="2" charset="2"/>
              <a:buChar char="§"/>
              <a:defRPr sz="1200">
                <a:solidFill>
                  <a:srgbClr val="4D4D4C"/>
                </a:solidFill>
                <a:latin typeface="Tahoma"/>
                <a:ea typeface="Tahoma"/>
                <a:cs typeface="Tahoma"/>
                <a:sym typeface="Tahoma"/>
              </a:defRPr>
            </a:pPr>
            <a:r>
              <a:rPr lang="ru-RU" sz="1200" dirty="0">
                <a:solidFill>
                  <a:srgbClr val="4D4D4C"/>
                </a:solidFill>
                <a:latin typeface="Tahoma"/>
                <a:ea typeface="Tahoma"/>
                <a:cs typeface="Tahoma"/>
              </a:rPr>
              <a:t>Установить приложение на смартфоне</a:t>
            </a:r>
          </a:p>
          <a:p>
            <a:pPr marL="285750" lvl="1" indent="-285750" algn="just">
              <a:lnSpc>
                <a:spcPct val="150000"/>
              </a:lnSpc>
              <a:buSzPct val="100000"/>
              <a:buFont typeface="Wingdings" panose="05000000000000000000" pitchFamily="2" charset="2"/>
              <a:buChar char="§"/>
              <a:defRPr sz="1200">
                <a:solidFill>
                  <a:srgbClr val="4D4D4C"/>
                </a:solidFill>
                <a:latin typeface="Tahoma"/>
                <a:ea typeface="Tahoma"/>
                <a:cs typeface="Tahoma"/>
                <a:sym typeface="Tahoma"/>
              </a:defRPr>
            </a:pPr>
            <a:r>
              <a:rPr lang="ru-RU" sz="1200" dirty="0">
                <a:solidFill>
                  <a:srgbClr val="4D4D4C"/>
                </a:solidFill>
                <a:latin typeface="Tahoma"/>
                <a:ea typeface="Tahoma"/>
                <a:cs typeface="Tahoma"/>
              </a:rPr>
              <a:t>Записывать на листочки</a:t>
            </a:r>
          </a:p>
        </p:txBody>
      </p:sp>
    </p:spTree>
    <p:extLst>
      <p:ext uri="{BB962C8B-B14F-4D97-AF65-F5344CB8AC3E}">
        <p14:creationId xmlns:p14="http://schemas.microsoft.com/office/powerpoint/2010/main" xmlns="" val="294967216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503"/>
        <p:cNvGrpSpPr/>
        <p:nvPr/>
      </p:nvGrpSpPr>
      <p:grpSpPr>
        <a:xfrm>
          <a:off x="0" y="0"/>
          <a:ext cx="0" cy="0"/>
          <a:chOff x="0" y="0"/>
          <a:chExt cx="0" cy="0"/>
        </a:xfrm>
      </p:grpSpPr>
      <p:sp>
        <p:nvSpPr>
          <p:cNvPr id="505" name="Shape 505"/>
          <p:cNvSpPr txBox="1">
            <a:spLocks noGrp="1"/>
          </p:cNvSpPr>
          <p:nvPr>
            <p:ph type="sldNum" idx="4294967295"/>
          </p:nvPr>
        </p:nvSpPr>
        <p:spPr>
          <a:xfrm>
            <a:off x="8057498" y="6186847"/>
            <a:ext cx="681454" cy="344464"/>
          </a:xfrm>
          <a:prstGeom prst="rect">
            <a:avLst/>
          </a:prstGeom>
          <a:noFill/>
          <a:ln>
            <a:noFill/>
          </a:ln>
        </p:spPr>
        <p:txBody>
          <a:bodyPr spcFirstLastPara="1" wrap="square" lIns="85142" tIns="42561" rIns="85142" bIns="42561" anchor="ctr" anchorCtr="0">
            <a:noAutofit/>
          </a:bodyPr>
          <a:lstStyle/>
          <a:p>
            <a:fld id="{00000000-1234-1234-1234-123412341234}" type="slidenum">
              <a:rPr lang="ru-RU" sz="1112">
                <a:solidFill>
                  <a:srgbClr val="00909B"/>
                </a:solidFill>
                <a:latin typeface="Tahoma"/>
                <a:ea typeface="Tahoma"/>
                <a:cs typeface="Tahoma"/>
                <a:sym typeface="Tahoma"/>
              </a:rPr>
              <a:pPr/>
              <a:t>35</a:t>
            </a:fld>
            <a:endParaRPr sz="1112" dirty="0">
              <a:solidFill>
                <a:srgbClr val="00909B"/>
              </a:solidFill>
              <a:latin typeface="Tahoma"/>
              <a:ea typeface="Tahoma"/>
              <a:cs typeface="Tahoma"/>
              <a:sym typeface="Tahoma"/>
            </a:endParaRPr>
          </a:p>
        </p:txBody>
      </p:sp>
      <p:sp>
        <p:nvSpPr>
          <p:cNvPr id="14" name="Заголовок 1"/>
          <p:cNvSpPr txBox="1">
            <a:spLocks/>
          </p:cNvSpPr>
          <p:nvPr/>
        </p:nvSpPr>
        <p:spPr>
          <a:xfrm>
            <a:off x="457200" y="1428241"/>
            <a:ext cx="8229600" cy="455256"/>
          </a:xfrm>
          <a:prstGeom prst="rect">
            <a:avLst/>
          </a:prstGeom>
        </p:spPr>
        <p:txBody>
          <a:bodyPr lIns="85165" tIns="42582" rIns="85165" bIns="42582"/>
          <a:lstStyle>
            <a:lvl1pPr algn="l" defTabSz="497754" rtl="0" eaLnBrk="1" latinLnBrk="0" hangingPunct="1">
              <a:spcBef>
                <a:spcPct val="0"/>
              </a:spcBef>
              <a:buNone/>
              <a:defRPr sz="2000" b="1" kern="1200">
                <a:solidFill>
                  <a:schemeClr val="tx1">
                    <a:lumMod val="75000"/>
                    <a:lumOff val="25000"/>
                  </a:schemeClr>
                </a:solidFill>
                <a:latin typeface="Tahoma"/>
                <a:ea typeface="+mj-ea"/>
                <a:cs typeface="+mj-cs"/>
              </a:defRPr>
            </a:lvl1pPr>
          </a:lstStyle>
          <a:p>
            <a:r>
              <a:rPr lang="ru-RU" sz="2053" b="0" dirty="0">
                <a:solidFill>
                  <a:srgbClr val="4CAF90"/>
                </a:solidFill>
              </a:rPr>
              <a:t>Тест</a:t>
            </a:r>
          </a:p>
        </p:txBody>
      </p:sp>
      <p:sp>
        <p:nvSpPr>
          <p:cNvPr id="3" name="TextBox 2">
            <a:extLst>
              <a:ext uri="{FF2B5EF4-FFF2-40B4-BE49-F238E27FC236}">
                <a16:creationId xmlns:a16="http://schemas.microsoft.com/office/drawing/2014/main" xmlns="" id="{BD102F2F-FBCA-114A-B93F-E59D112DDB7B}"/>
              </a:ext>
            </a:extLst>
          </p:cNvPr>
          <p:cNvSpPr txBox="1"/>
          <p:nvPr/>
        </p:nvSpPr>
        <p:spPr>
          <a:xfrm>
            <a:off x="0" y="1048012"/>
            <a:ext cx="9180718" cy="230512"/>
          </a:xfrm>
          <a:prstGeom prst="rect">
            <a:avLst/>
          </a:prstGeom>
          <a:noFill/>
        </p:spPr>
        <p:txBody>
          <a:bodyPr wrap="none" rtlCol="0">
            <a:spAutoFit/>
          </a:bodyPr>
          <a:lstStyle/>
          <a:p>
            <a:r>
              <a:rPr lang="ru-RU" sz="898" dirty="0">
                <a:solidFill>
                  <a:srgbClr val="4CAF90"/>
                </a:solidFill>
              </a:rPr>
              <a:t>0000011111000000  0000011100001010101010101010000010101010101011111    00001111001011111000000101010101.     111111111 0000.   00 00 0 0 0 01111110000101010101000000101</a:t>
            </a:r>
          </a:p>
        </p:txBody>
      </p:sp>
      <p:sp>
        <p:nvSpPr>
          <p:cNvPr id="6" name="Shape 462"/>
          <p:cNvSpPr/>
          <p:nvPr/>
        </p:nvSpPr>
        <p:spPr>
          <a:xfrm>
            <a:off x="597543" y="1970507"/>
            <a:ext cx="8089257" cy="4247313"/>
          </a:xfrm>
          <a:prstGeom prst="rect">
            <a:avLst/>
          </a:prstGeom>
          <a:ln w="12700">
            <a:miter lim="400000"/>
          </a:ln>
          <a:extLst>
            <a:ext uri="{C572A759-6A51-4108-AA02-DFA0A04FC94B}">
              <ma14:wrappingTextBoxFlag xmlns:ma14="http://schemas.microsoft.com/office/mac/drawingml/2011/main" xmlns="" val="1"/>
            </a:ext>
          </a:extLst>
        </p:spPr>
        <p:txBody>
          <a:bodyPr wrap="square" lIns="45718" tIns="45718" rIns="45718" bIns="45718">
            <a:spAutoFit/>
          </a:bodyPr>
          <a:lstStyle/>
          <a:p>
            <a:pPr marL="285750" indent="-285750" algn="just">
              <a:lnSpc>
                <a:spcPct val="150000"/>
              </a:lnSpc>
              <a:defRPr sz="1200">
                <a:solidFill>
                  <a:srgbClr val="4D4D4C"/>
                </a:solidFill>
                <a:latin typeface="Tahoma"/>
                <a:ea typeface="Tahoma"/>
                <a:cs typeface="Tahoma"/>
                <a:sym typeface="Tahoma"/>
              </a:defRPr>
            </a:pPr>
            <a:r>
              <a:rPr lang="ru-RU" dirty="0"/>
              <a:t>5. </a:t>
            </a:r>
            <a:r>
              <a:rPr lang="ru-RU" dirty="0">
                <a:uFill>
                  <a:solidFill>
                    <a:srgbClr val="3F3F3F"/>
                  </a:solidFill>
                </a:uFill>
              </a:rPr>
              <a:t>Что относится к обязательным расходам домохозяйства? </a:t>
            </a:r>
            <a:r>
              <a:rPr lang="ru-RU" dirty="0">
                <a:uFill>
                  <a:solidFill>
                    <a:srgbClr val="000000"/>
                  </a:solidFill>
                </a:uFill>
              </a:rPr>
              <a:t>(возможно несколько вариантов)</a:t>
            </a:r>
          </a:p>
          <a:p>
            <a:pPr marL="285750" indent="-285750" algn="just">
              <a:lnSpc>
                <a:spcPct val="150000"/>
              </a:lnSpc>
              <a:defRPr sz="1200">
                <a:solidFill>
                  <a:srgbClr val="4D4D4C"/>
                </a:solidFill>
                <a:latin typeface="Tahoma"/>
                <a:ea typeface="Tahoma"/>
                <a:cs typeface="Tahoma"/>
                <a:sym typeface="Tahoma"/>
              </a:defRPr>
            </a:pPr>
            <a:endParaRPr lang="ru-RU" dirty="0">
              <a:uFill>
                <a:solidFill>
                  <a:srgbClr val="000000"/>
                </a:solidFill>
              </a:uFill>
            </a:endParaRPr>
          </a:p>
          <a:p>
            <a:pPr marL="285750" lvl="1" indent="-285750" algn="just">
              <a:lnSpc>
                <a:spcPct val="150000"/>
              </a:lnSpc>
              <a:buSzPct val="100000"/>
              <a:buFont typeface="Wingdings" panose="05000000000000000000" pitchFamily="2" charset="2"/>
              <a:buChar char="§"/>
              <a:defRPr sz="1200">
                <a:solidFill>
                  <a:srgbClr val="4D4D4C"/>
                </a:solidFill>
                <a:latin typeface="Tahoma"/>
                <a:ea typeface="Tahoma"/>
                <a:cs typeface="Tahoma"/>
                <a:sym typeface="Tahoma"/>
              </a:defRPr>
            </a:pPr>
            <a:r>
              <a:rPr lang="ru-RU" sz="1200" dirty="0">
                <a:solidFill>
                  <a:srgbClr val="4D4D4C"/>
                </a:solidFill>
                <a:latin typeface="Tahoma"/>
                <a:ea typeface="Tahoma"/>
                <a:cs typeface="Tahoma"/>
              </a:rPr>
              <a:t>Коммунальные платежи</a:t>
            </a:r>
          </a:p>
          <a:p>
            <a:pPr marL="285750" lvl="1" indent="-285750" algn="just">
              <a:lnSpc>
                <a:spcPct val="150000"/>
              </a:lnSpc>
              <a:buSzPct val="100000"/>
              <a:buFont typeface="Wingdings" panose="05000000000000000000" pitchFamily="2" charset="2"/>
              <a:buChar char="§"/>
              <a:defRPr sz="1200">
                <a:solidFill>
                  <a:srgbClr val="4D4D4C"/>
                </a:solidFill>
                <a:latin typeface="Tahoma"/>
                <a:ea typeface="Tahoma"/>
                <a:cs typeface="Tahoma"/>
                <a:sym typeface="Tahoma"/>
              </a:defRPr>
            </a:pPr>
            <a:r>
              <a:rPr lang="ru-RU" sz="1200" dirty="0">
                <a:solidFill>
                  <a:srgbClr val="4D4D4C"/>
                </a:solidFill>
                <a:latin typeface="Tahoma"/>
                <a:ea typeface="Tahoma"/>
                <a:cs typeface="Tahoma"/>
              </a:rPr>
              <a:t>Продукты</a:t>
            </a:r>
          </a:p>
          <a:p>
            <a:pPr marL="285750" lvl="1" indent="-285750" algn="just">
              <a:lnSpc>
                <a:spcPct val="150000"/>
              </a:lnSpc>
              <a:buSzPct val="100000"/>
              <a:buFont typeface="Wingdings" panose="05000000000000000000" pitchFamily="2" charset="2"/>
              <a:buChar char="§"/>
              <a:defRPr sz="1200">
                <a:solidFill>
                  <a:srgbClr val="4D4D4C"/>
                </a:solidFill>
                <a:latin typeface="Tahoma"/>
                <a:ea typeface="Tahoma"/>
                <a:cs typeface="Tahoma"/>
                <a:sym typeface="Tahoma"/>
              </a:defRPr>
            </a:pPr>
            <a:r>
              <a:rPr lang="ru-RU" sz="1200" dirty="0">
                <a:solidFill>
                  <a:srgbClr val="4D4D4C"/>
                </a:solidFill>
                <a:latin typeface="Tahoma"/>
                <a:ea typeface="Tahoma"/>
                <a:cs typeface="Tahoma"/>
              </a:rPr>
              <a:t>Подарки</a:t>
            </a:r>
          </a:p>
          <a:p>
            <a:pPr marL="285750" lvl="1" indent="-285750" algn="just">
              <a:lnSpc>
                <a:spcPct val="150000"/>
              </a:lnSpc>
              <a:buSzPct val="100000"/>
              <a:buFont typeface="Wingdings" panose="05000000000000000000" pitchFamily="2" charset="2"/>
              <a:buChar char="§"/>
              <a:defRPr sz="1200">
                <a:solidFill>
                  <a:srgbClr val="4D4D4C"/>
                </a:solidFill>
                <a:latin typeface="Tahoma"/>
                <a:ea typeface="Tahoma"/>
                <a:cs typeface="Tahoma"/>
                <a:sym typeface="Tahoma"/>
              </a:defRPr>
            </a:pPr>
            <a:r>
              <a:rPr lang="ru-RU" sz="1200" dirty="0" err="1">
                <a:solidFill>
                  <a:srgbClr val="4D4D4C"/>
                </a:solidFill>
                <a:latin typeface="Tahoma"/>
                <a:ea typeface="Tahoma"/>
                <a:cs typeface="Tahoma"/>
              </a:rPr>
              <a:t>Имиджевые</a:t>
            </a:r>
            <a:r>
              <a:rPr lang="ru-RU" sz="1200" dirty="0">
                <a:solidFill>
                  <a:srgbClr val="4D4D4C"/>
                </a:solidFill>
                <a:latin typeface="Tahoma"/>
                <a:ea typeface="Tahoma"/>
                <a:cs typeface="Tahoma"/>
              </a:rPr>
              <a:t> покупки</a:t>
            </a:r>
          </a:p>
          <a:p>
            <a:pPr marL="285750" lvl="1" indent="-285750" algn="just">
              <a:lnSpc>
                <a:spcPct val="150000"/>
              </a:lnSpc>
              <a:buSzPct val="100000"/>
              <a:buFont typeface="Wingdings" panose="05000000000000000000" pitchFamily="2" charset="2"/>
              <a:buChar char="§"/>
              <a:defRPr sz="1200">
                <a:solidFill>
                  <a:srgbClr val="4D4D4C"/>
                </a:solidFill>
                <a:latin typeface="Tahoma"/>
                <a:ea typeface="Tahoma"/>
                <a:cs typeface="Tahoma"/>
                <a:sym typeface="Tahoma"/>
              </a:defRPr>
            </a:pPr>
            <a:r>
              <a:rPr lang="ru-RU" sz="1200" dirty="0">
                <a:solidFill>
                  <a:srgbClr val="4D4D4C"/>
                </a:solidFill>
                <a:latin typeface="Tahoma"/>
                <a:ea typeface="Tahoma"/>
                <a:cs typeface="Tahoma"/>
              </a:rPr>
              <a:t>Налоги</a:t>
            </a:r>
          </a:p>
          <a:p>
            <a:pPr marL="285750" lvl="1" indent="-285750" algn="just">
              <a:lnSpc>
                <a:spcPct val="150000"/>
              </a:lnSpc>
              <a:buSzPct val="100000"/>
              <a:buFont typeface="Wingdings" panose="05000000000000000000" pitchFamily="2" charset="2"/>
              <a:buChar char="§"/>
              <a:defRPr sz="1200">
                <a:solidFill>
                  <a:srgbClr val="4D4D4C"/>
                </a:solidFill>
                <a:latin typeface="Tahoma"/>
                <a:ea typeface="Tahoma"/>
                <a:cs typeface="Tahoma"/>
                <a:sym typeface="Tahoma"/>
              </a:defRPr>
            </a:pPr>
            <a:r>
              <a:rPr lang="ru-RU" sz="1200" dirty="0">
                <a:solidFill>
                  <a:srgbClr val="4D4D4C"/>
                </a:solidFill>
                <a:latin typeface="Tahoma"/>
                <a:ea typeface="Tahoma"/>
                <a:cs typeface="Tahoma"/>
              </a:rPr>
              <a:t>Ужин в кафе</a:t>
            </a:r>
            <a:endParaRPr lang="ru-RU" sz="1200" dirty="0">
              <a:solidFill>
                <a:srgbClr val="4D4D4C"/>
              </a:solidFill>
              <a:latin typeface="Tahoma"/>
              <a:ea typeface="Tahoma"/>
              <a:cs typeface="Tahoma"/>
              <a:sym typeface="Tahoma"/>
            </a:endParaRPr>
          </a:p>
          <a:p>
            <a:pPr algn="just">
              <a:lnSpc>
                <a:spcPct val="150000"/>
              </a:lnSpc>
              <a:defRPr sz="1200">
                <a:solidFill>
                  <a:srgbClr val="4D4D4C"/>
                </a:solidFill>
                <a:latin typeface="Tahoma"/>
                <a:ea typeface="Tahoma"/>
                <a:cs typeface="Tahoma"/>
                <a:sym typeface="Tahoma"/>
              </a:defRPr>
            </a:pPr>
            <a:endParaRPr lang="ru-RU" dirty="0">
              <a:latin typeface="Tahoma"/>
              <a:ea typeface="Tahoma"/>
              <a:cs typeface="Tahoma"/>
              <a:sym typeface="Tahoma"/>
            </a:endParaRPr>
          </a:p>
          <a:p>
            <a:pPr marL="285750" indent="-285750" algn="just">
              <a:lnSpc>
                <a:spcPct val="150000"/>
              </a:lnSpc>
              <a:defRPr sz="1200">
                <a:solidFill>
                  <a:srgbClr val="4D4D4C"/>
                </a:solidFill>
                <a:latin typeface="Tahoma"/>
                <a:ea typeface="Tahoma"/>
                <a:cs typeface="Tahoma"/>
                <a:sym typeface="Tahoma"/>
              </a:defRPr>
            </a:pPr>
            <a:r>
              <a:rPr lang="ru-RU" dirty="0"/>
              <a:t>6. </a:t>
            </a:r>
            <a:r>
              <a:rPr lang="ru-RU" dirty="0">
                <a:uFill>
                  <a:solidFill>
                    <a:srgbClr val="3F3F3F"/>
                  </a:solidFill>
                </a:uFill>
              </a:rPr>
              <a:t>Что является регулярным источником дохода?</a:t>
            </a:r>
          </a:p>
          <a:p>
            <a:pPr marL="285750" indent="-285750" algn="just">
              <a:lnSpc>
                <a:spcPct val="150000"/>
              </a:lnSpc>
              <a:defRPr sz="1200">
                <a:solidFill>
                  <a:srgbClr val="4D4D4C"/>
                </a:solidFill>
                <a:latin typeface="Tahoma"/>
                <a:ea typeface="Tahoma"/>
                <a:cs typeface="Tahoma"/>
                <a:sym typeface="Tahoma"/>
              </a:defRPr>
            </a:pPr>
            <a:endParaRPr lang="ru-RU" dirty="0">
              <a:uFill>
                <a:solidFill>
                  <a:srgbClr val="3F3F3F"/>
                </a:solidFill>
              </a:uFill>
            </a:endParaRPr>
          </a:p>
          <a:p>
            <a:pPr marL="285750" lvl="1" indent="-285750" algn="just">
              <a:lnSpc>
                <a:spcPct val="150000"/>
              </a:lnSpc>
              <a:buSzPct val="100000"/>
              <a:buFont typeface="Wingdings" panose="05000000000000000000" pitchFamily="2" charset="2"/>
              <a:buChar char="§"/>
              <a:defRPr sz="1200">
                <a:solidFill>
                  <a:srgbClr val="4D4D4C"/>
                </a:solidFill>
                <a:latin typeface="Tahoma"/>
                <a:ea typeface="Tahoma"/>
                <a:cs typeface="Tahoma"/>
                <a:sym typeface="Tahoma"/>
              </a:defRPr>
            </a:pPr>
            <a:r>
              <a:rPr lang="ru-RU" sz="1200" dirty="0">
                <a:solidFill>
                  <a:srgbClr val="4D4D4C"/>
                </a:solidFill>
                <a:latin typeface="Tahoma"/>
                <a:ea typeface="Tahoma"/>
                <a:cs typeface="Tahoma"/>
              </a:rPr>
              <a:t>Кредиты</a:t>
            </a:r>
          </a:p>
          <a:p>
            <a:pPr marL="285750" lvl="1" indent="-285750" algn="just">
              <a:lnSpc>
                <a:spcPct val="150000"/>
              </a:lnSpc>
              <a:buSzPct val="100000"/>
              <a:buFont typeface="Wingdings" panose="05000000000000000000" pitchFamily="2" charset="2"/>
              <a:buChar char="§"/>
              <a:defRPr sz="1200">
                <a:solidFill>
                  <a:srgbClr val="4D4D4C"/>
                </a:solidFill>
                <a:latin typeface="Tahoma"/>
                <a:ea typeface="Tahoma"/>
                <a:cs typeface="Tahoma"/>
                <a:sym typeface="Tahoma"/>
              </a:defRPr>
            </a:pPr>
            <a:r>
              <a:rPr lang="ru-RU" sz="1200" dirty="0">
                <a:solidFill>
                  <a:srgbClr val="4D4D4C"/>
                </a:solidFill>
                <a:latin typeface="Tahoma"/>
                <a:ea typeface="Tahoma"/>
                <a:cs typeface="Tahoma"/>
              </a:rPr>
              <a:t>Доходы по основному месту работы</a:t>
            </a:r>
          </a:p>
          <a:p>
            <a:pPr marL="285750" lvl="1" indent="-285750" algn="just">
              <a:lnSpc>
                <a:spcPct val="150000"/>
              </a:lnSpc>
              <a:buSzPct val="100000"/>
              <a:buFont typeface="Wingdings" panose="05000000000000000000" pitchFamily="2" charset="2"/>
              <a:buChar char="§"/>
              <a:defRPr sz="1200">
                <a:solidFill>
                  <a:srgbClr val="4D4D4C"/>
                </a:solidFill>
                <a:latin typeface="Tahoma"/>
                <a:ea typeface="Tahoma"/>
                <a:cs typeface="Tahoma"/>
                <a:sym typeface="Tahoma"/>
              </a:defRPr>
            </a:pPr>
            <a:r>
              <a:rPr lang="ru-RU" sz="1200" dirty="0">
                <a:solidFill>
                  <a:srgbClr val="4D4D4C"/>
                </a:solidFill>
                <a:latin typeface="Tahoma"/>
                <a:ea typeface="Tahoma"/>
                <a:cs typeface="Tahoma"/>
              </a:rPr>
              <a:t>Доходы по банковским вкладам</a:t>
            </a:r>
          </a:p>
          <a:p>
            <a:pPr marL="285750" lvl="1" indent="-285750" algn="just">
              <a:lnSpc>
                <a:spcPct val="150000"/>
              </a:lnSpc>
              <a:buSzPct val="100000"/>
              <a:buFont typeface="Wingdings" panose="05000000000000000000" pitchFamily="2" charset="2"/>
              <a:buChar char="§"/>
              <a:defRPr sz="1200">
                <a:solidFill>
                  <a:srgbClr val="4D4D4C"/>
                </a:solidFill>
                <a:latin typeface="Tahoma"/>
                <a:ea typeface="Tahoma"/>
                <a:cs typeface="Tahoma"/>
                <a:sym typeface="Tahoma"/>
              </a:defRPr>
            </a:pPr>
            <a:r>
              <a:rPr lang="ru-RU" sz="1200" dirty="0">
                <a:solidFill>
                  <a:srgbClr val="4D4D4C"/>
                </a:solidFill>
                <a:latin typeface="Tahoma"/>
                <a:ea typeface="Tahoma"/>
                <a:cs typeface="Tahoma"/>
              </a:rPr>
              <a:t>Премия</a:t>
            </a:r>
          </a:p>
        </p:txBody>
      </p:sp>
    </p:spTree>
    <p:extLst>
      <p:ext uri="{BB962C8B-B14F-4D97-AF65-F5344CB8AC3E}">
        <p14:creationId xmlns:p14="http://schemas.microsoft.com/office/powerpoint/2010/main" xmlns="" val="88125048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503"/>
        <p:cNvGrpSpPr/>
        <p:nvPr/>
      </p:nvGrpSpPr>
      <p:grpSpPr>
        <a:xfrm>
          <a:off x="0" y="0"/>
          <a:ext cx="0" cy="0"/>
          <a:chOff x="0" y="0"/>
          <a:chExt cx="0" cy="0"/>
        </a:xfrm>
      </p:grpSpPr>
      <p:sp>
        <p:nvSpPr>
          <p:cNvPr id="505" name="Shape 505"/>
          <p:cNvSpPr txBox="1">
            <a:spLocks noGrp="1"/>
          </p:cNvSpPr>
          <p:nvPr>
            <p:ph type="sldNum" idx="4294967295"/>
          </p:nvPr>
        </p:nvSpPr>
        <p:spPr>
          <a:xfrm>
            <a:off x="8057498" y="6186847"/>
            <a:ext cx="681454" cy="344464"/>
          </a:xfrm>
          <a:prstGeom prst="rect">
            <a:avLst/>
          </a:prstGeom>
          <a:noFill/>
          <a:ln>
            <a:noFill/>
          </a:ln>
        </p:spPr>
        <p:txBody>
          <a:bodyPr spcFirstLastPara="1" wrap="square" lIns="85142" tIns="42561" rIns="85142" bIns="42561" anchor="ctr" anchorCtr="0">
            <a:noAutofit/>
          </a:bodyPr>
          <a:lstStyle/>
          <a:p>
            <a:fld id="{00000000-1234-1234-1234-123412341234}" type="slidenum">
              <a:rPr lang="ru-RU" sz="1112">
                <a:solidFill>
                  <a:srgbClr val="00909B"/>
                </a:solidFill>
                <a:latin typeface="Tahoma"/>
                <a:ea typeface="Tahoma"/>
                <a:cs typeface="Tahoma"/>
                <a:sym typeface="Tahoma"/>
              </a:rPr>
              <a:pPr/>
              <a:t>36</a:t>
            </a:fld>
            <a:endParaRPr sz="1112" dirty="0">
              <a:solidFill>
                <a:srgbClr val="00909B"/>
              </a:solidFill>
              <a:latin typeface="Tahoma"/>
              <a:ea typeface="Tahoma"/>
              <a:cs typeface="Tahoma"/>
              <a:sym typeface="Tahoma"/>
            </a:endParaRPr>
          </a:p>
        </p:txBody>
      </p:sp>
      <p:sp>
        <p:nvSpPr>
          <p:cNvPr id="14" name="Заголовок 1"/>
          <p:cNvSpPr txBox="1">
            <a:spLocks/>
          </p:cNvSpPr>
          <p:nvPr/>
        </p:nvSpPr>
        <p:spPr>
          <a:xfrm>
            <a:off x="457200" y="1428241"/>
            <a:ext cx="8229600" cy="455256"/>
          </a:xfrm>
          <a:prstGeom prst="rect">
            <a:avLst/>
          </a:prstGeom>
        </p:spPr>
        <p:txBody>
          <a:bodyPr lIns="85165" tIns="42582" rIns="85165" bIns="42582"/>
          <a:lstStyle>
            <a:lvl1pPr algn="l" defTabSz="497754" rtl="0" eaLnBrk="1" latinLnBrk="0" hangingPunct="1">
              <a:spcBef>
                <a:spcPct val="0"/>
              </a:spcBef>
              <a:buNone/>
              <a:defRPr sz="2000" b="1" kern="1200">
                <a:solidFill>
                  <a:schemeClr val="tx1">
                    <a:lumMod val="75000"/>
                    <a:lumOff val="25000"/>
                  </a:schemeClr>
                </a:solidFill>
                <a:latin typeface="Tahoma"/>
                <a:ea typeface="+mj-ea"/>
                <a:cs typeface="+mj-cs"/>
              </a:defRPr>
            </a:lvl1pPr>
          </a:lstStyle>
          <a:p>
            <a:r>
              <a:rPr lang="ru-RU" sz="2053" b="0" dirty="0">
                <a:solidFill>
                  <a:srgbClr val="4CAF90"/>
                </a:solidFill>
              </a:rPr>
              <a:t>Тест</a:t>
            </a:r>
          </a:p>
        </p:txBody>
      </p:sp>
      <p:sp>
        <p:nvSpPr>
          <p:cNvPr id="3" name="TextBox 2">
            <a:extLst>
              <a:ext uri="{FF2B5EF4-FFF2-40B4-BE49-F238E27FC236}">
                <a16:creationId xmlns:a16="http://schemas.microsoft.com/office/drawing/2014/main" xmlns="" id="{BD102F2F-FBCA-114A-B93F-E59D112DDB7B}"/>
              </a:ext>
            </a:extLst>
          </p:cNvPr>
          <p:cNvSpPr txBox="1"/>
          <p:nvPr/>
        </p:nvSpPr>
        <p:spPr>
          <a:xfrm>
            <a:off x="0" y="1048012"/>
            <a:ext cx="9180718" cy="230512"/>
          </a:xfrm>
          <a:prstGeom prst="rect">
            <a:avLst/>
          </a:prstGeom>
          <a:noFill/>
        </p:spPr>
        <p:txBody>
          <a:bodyPr wrap="none" rtlCol="0">
            <a:spAutoFit/>
          </a:bodyPr>
          <a:lstStyle/>
          <a:p>
            <a:r>
              <a:rPr lang="ru-RU" sz="898" dirty="0">
                <a:solidFill>
                  <a:srgbClr val="4CAF90"/>
                </a:solidFill>
              </a:rPr>
              <a:t>0000011111000000  0000011100001010101010101010000010101010101011111    00001111001011111000000101010101.     111111111 0000.   00 00 0 0 0 01111110000101010101000000101</a:t>
            </a:r>
          </a:p>
        </p:txBody>
      </p:sp>
      <p:sp>
        <p:nvSpPr>
          <p:cNvPr id="7" name="Shape 471"/>
          <p:cNvSpPr/>
          <p:nvPr/>
        </p:nvSpPr>
        <p:spPr>
          <a:xfrm>
            <a:off x="597543" y="1970507"/>
            <a:ext cx="8213948" cy="3970314"/>
          </a:xfrm>
          <a:prstGeom prst="rect">
            <a:avLst/>
          </a:prstGeom>
          <a:ln w="12700">
            <a:miter lim="400000"/>
          </a:ln>
          <a:extLst>
            <a:ext uri="{C572A759-6A51-4108-AA02-DFA0A04FC94B}">
              <ma14:wrappingTextBoxFlag xmlns:ma14="http://schemas.microsoft.com/office/mac/drawingml/2011/main" xmlns="" val="1"/>
            </a:ext>
          </a:extLst>
        </p:spPr>
        <p:txBody>
          <a:bodyPr wrap="square" lIns="45718" tIns="45718" rIns="45718" bIns="45718">
            <a:spAutoFit/>
          </a:bodyPr>
          <a:lstStyle/>
          <a:p>
            <a:pPr marL="285750" indent="-285750" algn="just">
              <a:lnSpc>
                <a:spcPct val="150000"/>
              </a:lnSpc>
              <a:defRPr sz="1200">
                <a:solidFill>
                  <a:srgbClr val="4D4D4C"/>
                </a:solidFill>
                <a:latin typeface="Tahoma"/>
                <a:ea typeface="Tahoma"/>
                <a:cs typeface="Tahoma"/>
                <a:sym typeface="Tahoma"/>
              </a:defRPr>
            </a:pPr>
            <a:r>
              <a:rPr lang="ru-RU" dirty="0"/>
              <a:t>7. </a:t>
            </a:r>
            <a:r>
              <a:rPr lang="ru-RU" dirty="0">
                <a:uFill>
                  <a:solidFill>
                    <a:srgbClr val="3F3F3F"/>
                  </a:solidFill>
                </a:uFill>
              </a:rPr>
              <a:t>Какие статьи расходов можно минимизировать? </a:t>
            </a:r>
            <a:r>
              <a:rPr lang="ru-RU" dirty="0">
                <a:uFill>
                  <a:solidFill>
                    <a:srgbClr val="000000"/>
                  </a:solidFill>
                </a:uFill>
              </a:rPr>
              <a:t>(возможно несколько вариантов)</a:t>
            </a:r>
          </a:p>
          <a:p>
            <a:pPr marL="285750" indent="-285750" algn="just">
              <a:lnSpc>
                <a:spcPct val="150000"/>
              </a:lnSpc>
              <a:defRPr sz="1200">
                <a:solidFill>
                  <a:srgbClr val="4D4D4C"/>
                </a:solidFill>
                <a:latin typeface="Tahoma"/>
                <a:ea typeface="Tahoma"/>
                <a:cs typeface="Tahoma"/>
                <a:sym typeface="Tahoma"/>
              </a:defRPr>
            </a:pPr>
            <a:endParaRPr lang="ru-RU" dirty="0">
              <a:uFill>
                <a:solidFill>
                  <a:srgbClr val="000000"/>
                </a:solidFill>
              </a:uFill>
            </a:endParaRPr>
          </a:p>
          <a:p>
            <a:pPr marL="285750" lvl="1" indent="-285750" algn="just">
              <a:lnSpc>
                <a:spcPct val="150000"/>
              </a:lnSpc>
              <a:buSzPct val="100000"/>
              <a:buFont typeface="Wingdings" panose="05000000000000000000" pitchFamily="2" charset="2"/>
              <a:buChar char="§"/>
              <a:defRPr sz="1200">
                <a:solidFill>
                  <a:srgbClr val="4D4D4C"/>
                </a:solidFill>
                <a:latin typeface="Tahoma"/>
                <a:ea typeface="Tahoma"/>
                <a:cs typeface="Tahoma"/>
                <a:sym typeface="Tahoma"/>
              </a:defRPr>
            </a:pPr>
            <a:r>
              <a:rPr lang="ru-RU" sz="1200" dirty="0">
                <a:solidFill>
                  <a:srgbClr val="4D4D4C"/>
                </a:solidFill>
                <a:latin typeface="Tahoma"/>
                <a:ea typeface="Tahoma"/>
                <a:cs typeface="Tahoma"/>
              </a:rPr>
              <a:t>Желательные (не обязательные расходы)</a:t>
            </a:r>
          </a:p>
          <a:p>
            <a:pPr marL="285750" lvl="1" indent="-285750" algn="just">
              <a:lnSpc>
                <a:spcPct val="150000"/>
              </a:lnSpc>
              <a:buSzPct val="100000"/>
              <a:buFont typeface="Wingdings" panose="05000000000000000000" pitchFamily="2" charset="2"/>
              <a:buChar char="§"/>
              <a:defRPr sz="1200">
                <a:solidFill>
                  <a:srgbClr val="4D4D4C"/>
                </a:solidFill>
                <a:latin typeface="Tahoma"/>
                <a:ea typeface="Tahoma"/>
                <a:cs typeface="Tahoma"/>
                <a:sym typeface="Tahoma"/>
              </a:defRPr>
            </a:pPr>
            <a:r>
              <a:rPr lang="ru-RU" sz="1200" dirty="0">
                <a:solidFill>
                  <a:srgbClr val="4D4D4C"/>
                </a:solidFill>
                <a:latin typeface="Tahoma"/>
                <a:ea typeface="Tahoma"/>
                <a:cs typeface="Tahoma"/>
              </a:rPr>
              <a:t>Обязательные расходы</a:t>
            </a:r>
          </a:p>
          <a:p>
            <a:pPr marL="285750" lvl="1" indent="-285750" algn="just">
              <a:lnSpc>
                <a:spcPct val="150000"/>
              </a:lnSpc>
              <a:buSzPct val="100000"/>
              <a:buFont typeface="Wingdings" panose="05000000000000000000" pitchFamily="2" charset="2"/>
              <a:buChar char="§"/>
              <a:defRPr sz="1200">
                <a:solidFill>
                  <a:srgbClr val="4D4D4C"/>
                </a:solidFill>
                <a:latin typeface="Tahoma"/>
                <a:ea typeface="Tahoma"/>
                <a:cs typeface="Tahoma"/>
                <a:sym typeface="Tahoma"/>
              </a:defRPr>
            </a:pPr>
            <a:r>
              <a:rPr lang="ru-RU" sz="1200" dirty="0">
                <a:solidFill>
                  <a:srgbClr val="4D4D4C"/>
                </a:solidFill>
                <a:latin typeface="Tahoma"/>
                <a:ea typeface="Tahoma"/>
                <a:cs typeface="Tahoma"/>
              </a:rPr>
              <a:t>Обучение</a:t>
            </a:r>
          </a:p>
          <a:p>
            <a:pPr marL="285750" lvl="1" indent="-285750" algn="just">
              <a:lnSpc>
                <a:spcPct val="150000"/>
              </a:lnSpc>
              <a:buSzPct val="100000"/>
              <a:buFont typeface="Wingdings" panose="05000000000000000000" pitchFamily="2" charset="2"/>
              <a:buChar char="§"/>
              <a:defRPr sz="1200">
                <a:solidFill>
                  <a:srgbClr val="4D4D4C"/>
                </a:solidFill>
                <a:latin typeface="Tahoma"/>
                <a:ea typeface="Tahoma"/>
                <a:cs typeface="Tahoma"/>
                <a:sym typeface="Tahoma"/>
              </a:defRPr>
            </a:pPr>
            <a:r>
              <a:rPr lang="ru-RU" sz="1200" dirty="0">
                <a:solidFill>
                  <a:srgbClr val="4D4D4C"/>
                </a:solidFill>
                <a:latin typeface="Tahoma"/>
                <a:ea typeface="Tahoma"/>
                <a:cs typeface="Tahoma"/>
              </a:rPr>
              <a:t>Развлечение и досуг</a:t>
            </a:r>
          </a:p>
          <a:p>
            <a:pPr marL="285750" lvl="1" indent="-285750" algn="just">
              <a:lnSpc>
                <a:spcPct val="150000"/>
              </a:lnSpc>
              <a:buSzPct val="100000"/>
              <a:buFont typeface="Wingdings" panose="05000000000000000000" pitchFamily="2" charset="2"/>
              <a:buChar char="§"/>
              <a:defRPr sz="1200">
                <a:solidFill>
                  <a:srgbClr val="4D4D4C"/>
                </a:solidFill>
                <a:latin typeface="Tahoma"/>
                <a:ea typeface="Tahoma"/>
                <a:cs typeface="Tahoma"/>
                <a:sym typeface="Tahoma"/>
              </a:defRPr>
            </a:pPr>
            <a:r>
              <a:rPr lang="ru-RU" sz="1200" dirty="0">
                <a:solidFill>
                  <a:srgbClr val="4D4D4C"/>
                </a:solidFill>
                <a:latin typeface="Tahoma"/>
                <a:ea typeface="Tahoma"/>
                <a:cs typeface="Tahoma"/>
              </a:rPr>
              <a:t>Питание</a:t>
            </a:r>
          </a:p>
          <a:p>
            <a:pPr algn="just">
              <a:lnSpc>
                <a:spcPct val="150000"/>
              </a:lnSpc>
              <a:defRPr sz="1200">
                <a:solidFill>
                  <a:srgbClr val="4D4D4C"/>
                </a:solidFill>
                <a:latin typeface="Tahoma"/>
                <a:ea typeface="Tahoma"/>
                <a:cs typeface="Tahoma"/>
                <a:sym typeface="Tahoma"/>
              </a:defRPr>
            </a:pPr>
            <a:endParaRPr lang="ru-RU" dirty="0"/>
          </a:p>
          <a:p>
            <a:pPr marL="285750" indent="-285750" algn="just">
              <a:lnSpc>
                <a:spcPct val="150000"/>
              </a:lnSpc>
              <a:defRPr sz="1200">
                <a:solidFill>
                  <a:srgbClr val="4D4D4C"/>
                </a:solidFill>
                <a:latin typeface="Tahoma"/>
                <a:ea typeface="Tahoma"/>
                <a:cs typeface="Tahoma"/>
                <a:sym typeface="Tahoma"/>
              </a:defRPr>
            </a:pPr>
            <a:r>
              <a:rPr lang="ru-RU" dirty="0"/>
              <a:t>8. </a:t>
            </a:r>
            <a:r>
              <a:rPr lang="ru-RU" dirty="0">
                <a:uFill>
                  <a:solidFill>
                    <a:srgbClr val="3F3F3F"/>
                  </a:solidFill>
                </a:uFill>
              </a:rPr>
              <a:t>Каким должен быть минимальный размер «подушки безопасности»?</a:t>
            </a:r>
          </a:p>
          <a:p>
            <a:pPr marL="285750" indent="-285750" algn="just">
              <a:lnSpc>
                <a:spcPct val="150000"/>
              </a:lnSpc>
              <a:defRPr sz="1200">
                <a:solidFill>
                  <a:srgbClr val="4D4D4C"/>
                </a:solidFill>
                <a:latin typeface="Tahoma"/>
                <a:ea typeface="Tahoma"/>
                <a:cs typeface="Tahoma"/>
                <a:sym typeface="Tahoma"/>
              </a:defRPr>
            </a:pPr>
            <a:endParaRPr lang="ru-RU" dirty="0">
              <a:uFill>
                <a:solidFill>
                  <a:srgbClr val="3F3F3F"/>
                </a:solidFill>
              </a:uFill>
            </a:endParaRPr>
          </a:p>
          <a:p>
            <a:pPr marL="285750" lvl="1" indent="-285750" algn="just">
              <a:lnSpc>
                <a:spcPct val="150000"/>
              </a:lnSpc>
              <a:buSzPct val="100000"/>
              <a:buFont typeface="Wingdings" panose="05000000000000000000" pitchFamily="2" charset="2"/>
              <a:buChar char="§"/>
              <a:defRPr sz="1200">
                <a:solidFill>
                  <a:srgbClr val="4D4D4C"/>
                </a:solidFill>
                <a:latin typeface="Tahoma"/>
                <a:ea typeface="Tahoma"/>
                <a:cs typeface="Tahoma"/>
                <a:sym typeface="Tahoma"/>
              </a:defRPr>
            </a:pPr>
            <a:r>
              <a:rPr lang="ru-RU" sz="1200" dirty="0">
                <a:solidFill>
                  <a:srgbClr val="4D4D4C"/>
                </a:solidFill>
                <a:latin typeface="Tahoma"/>
                <a:ea typeface="Tahoma"/>
                <a:cs typeface="Tahoma"/>
              </a:rPr>
              <a:t>Кредит </a:t>
            </a:r>
            <a:r>
              <a:rPr lang="ru-RU" sz="1200" dirty="0">
                <a:solidFill>
                  <a:srgbClr val="4D4D4C"/>
                </a:solidFill>
                <a:latin typeface="Tahoma"/>
                <a:ea typeface="Tahoma"/>
                <a:cs typeface="Tahoma"/>
                <a:sym typeface="Trebuchet MS"/>
              </a:rPr>
              <a:t>Равным заработной плате за 1 месяц</a:t>
            </a:r>
            <a:endParaRPr lang="ru-RU" sz="1200" dirty="0">
              <a:solidFill>
                <a:srgbClr val="4D4D4C"/>
              </a:solidFill>
              <a:latin typeface="Tahoma"/>
              <a:ea typeface="Tahoma"/>
              <a:cs typeface="Tahoma"/>
            </a:endParaRPr>
          </a:p>
          <a:p>
            <a:pPr marL="285750" lvl="1" indent="-285750" algn="just">
              <a:lnSpc>
                <a:spcPct val="150000"/>
              </a:lnSpc>
              <a:buSzPct val="100000"/>
              <a:buFont typeface="Wingdings" panose="05000000000000000000" pitchFamily="2" charset="2"/>
              <a:buChar char="§"/>
              <a:defRPr sz="1200">
                <a:solidFill>
                  <a:srgbClr val="4D4D4C"/>
                </a:solidFill>
                <a:latin typeface="Tahoma"/>
                <a:ea typeface="Tahoma"/>
                <a:cs typeface="Tahoma"/>
                <a:sym typeface="Tahoma"/>
              </a:defRPr>
            </a:pPr>
            <a:r>
              <a:rPr lang="ru-RU" sz="1200" dirty="0">
                <a:solidFill>
                  <a:srgbClr val="4D4D4C"/>
                </a:solidFill>
                <a:latin typeface="Tahoma"/>
                <a:ea typeface="Tahoma"/>
                <a:cs typeface="Tahoma"/>
              </a:rPr>
              <a:t>Равным сумме необязательных расходов за 3 месяца</a:t>
            </a:r>
          </a:p>
          <a:p>
            <a:pPr marL="285750" lvl="1" indent="-285750" algn="just">
              <a:lnSpc>
                <a:spcPct val="150000"/>
              </a:lnSpc>
              <a:buSzPct val="100000"/>
              <a:buFont typeface="Wingdings" panose="05000000000000000000" pitchFamily="2" charset="2"/>
              <a:buChar char="§"/>
              <a:defRPr sz="1200">
                <a:solidFill>
                  <a:srgbClr val="4D4D4C"/>
                </a:solidFill>
                <a:latin typeface="Tahoma"/>
                <a:ea typeface="Tahoma"/>
                <a:cs typeface="Tahoma"/>
                <a:sym typeface="Tahoma"/>
              </a:defRPr>
            </a:pPr>
            <a:r>
              <a:rPr lang="ru-RU" sz="1200" dirty="0">
                <a:solidFill>
                  <a:srgbClr val="4D4D4C"/>
                </a:solidFill>
                <a:latin typeface="Tahoma"/>
                <a:ea typeface="Tahoma"/>
                <a:cs typeface="Tahoma"/>
              </a:rPr>
              <a:t>Равным обязательным и необязательным расходам за 1 месяц.</a:t>
            </a:r>
            <a:endParaRPr lang="ru-RU" sz="1200" dirty="0">
              <a:solidFill>
                <a:srgbClr val="4D4D4C"/>
              </a:solidFill>
              <a:latin typeface="Tahoma"/>
              <a:ea typeface="Tahoma"/>
              <a:cs typeface="Tahoma"/>
              <a:sym typeface="Tahoma"/>
            </a:endParaRPr>
          </a:p>
          <a:p>
            <a:pPr marL="285750" lvl="1" indent="-285750" algn="just">
              <a:lnSpc>
                <a:spcPct val="150000"/>
              </a:lnSpc>
              <a:buSzPct val="100000"/>
              <a:buFont typeface="Wingdings" panose="05000000000000000000" pitchFamily="2" charset="2"/>
              <a:buChar char="§"/>
              <a:defRPr sz="1200">
                <a:solidFill>
                  <a:srgbClr val="4D4D4C"/>
                </a:solidFill>
                <a:latin typeface="Tahoma"/>
                <a:ea typeface="Tahoma"/>
                <a:cs typeface="Tahoma"/>
                <a:sym typeface="Tahoma"/>
              </a:defRPr>
            </a:pPr>
            <a:r>
              <a:rPr lang="ru-RU" sz="1200" dirty="0">
                <a:solidFill>
                  <a:srgbClr val="4D4D4C"/>
                </a:solidFill>
                <a:latin typeface="Tahoma"/>
                <a:ea typeface="Tahoma"/>
                <a:cs typeface="Tahoma"/>
              </a:rPr>
              <a:t>Равным сумме обязательных расходов за 3 месяца</a:t>
            </a:r>
          </a:p>
        </p:txBody>
      </p:sp>
    </p:spTree>
    <p:extLst>
      <p:ext uri="{BB962C8B-B14F-4D97-AF65-F5344CB8AC3E}">
        <p14:creationId xmlns:p14="http://schemas.microsoft.com/office/powerpoint/2010/main" xmlns="" val="275331153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503"/>
        <p:cNvGrpSpPr/>
        <p:nvPr/>
      </p:nvGrpSpPr>
      <p:grpSpPr>
        <a:xfrm>
          <a:off x="0" y="0"/>
          <a:ext cx="0" cy="0"/>
          <a:chOff x="0" y="0"/>
          <a:chExt cx="0" cy="0"/>
        </a:xfrm>
      </p:grpSpPr>
      <p:sp>
        <p:nvSpPr>
          <p:cNvPr id="505" name="Shape 505"/>
          <p:cNvSpPr txBox="1">
            <a:spLocks noGrp="1"/>
          </p:cNvSpPr>
          <p:nvPr>
            <p:ph type="sldNum" idx="4294967295"/>
          </p:nvPr>
        </p:nvSpPr>
        <p:spPr>
          <a:xfrm>
            <a:off x="8057498" y="6186847"/>
            <a:ext cx="681454" cy="344464"/>
          </a:xfrm>
          <a:prstGeom prst="rect">
            <a:avLst/>
          </a:prstGeom>
          <a:noFill/>
          <a:ln>
            <a:noFill/>
          </a:ln>
        </p:spPr>
        <p:txBody>
          <a:bodyPr spcFirstLastPara="1" wrap="square" lIns="85142" tIns="42561" rIns="85142" bIns="42561" anchor="ctr" anchorCtr="0">
            <a:noAutofit/>
          </a:bodyPr>
          <a:lstStyle/>
          <a:p>
            <a:fld id="{00000000-1234-1234-1234-123412341234}" type="slidenum">
              <a:rPr lang="ru-RU" sz="1112">
                <a:solidFill>
                  <a:srgbClr val="00909B"/>
                </a:solidFill>
                <a:latin typeface="Tahoma"/>
                <a:ea typeface="Tahoma"/>
                <a:cs typeface="Tahoma"/>
                <a:sym typeface="Tahoma"/>
              </a:rPr>
              <a:pPr/>
              <a:t>37</a:t>
            </a:fld>
            <a:endParaRPr sz="1112" dirty="0">
              <a:solidFill>
                <a:srgbClr val="00909B"/>
              </a:solidFill>
              <a:latin typeface="Tahoma"/>
              <a:ea typeface="Tahoma"/>
              <a:cs typeface="Tahoma"/>
              <a:sym typeface="Tahoma"/>
            </a:endParaRPr>
          </a:p>
        </p:txBody>
      </p:sp>
      <p:sp>
        <p:nvSpPr>
          <p:cNvPr id="14" name="Заголовок 1"/>
          <p:cNvSpPr txBox="1">
            <a:spLocks/>
          </p:cNvSpPr>
          <p:nvPr/>
        </p:nvSpPr>
        <p:spPr>
          <a:xfrm>
            <a:off x="457200" y="1428241"/>
            <a:ext cx="8229600" cy="455256"/>
          </a:xfrm>
          <a:prstGeom prst="rect">
            <a:avLst/>
          </a:prstGeom>
        </p:spPr>
        <p:txBody>
          <a:bodyPr lIns="85165" tIns="42582" rIns="85165" bIns="42582"/>
          <a:lstStyle>
            <a:lvl1pPr algn="l" defTabSz="497754" rtl="0" eaLnBrk="1" latinLnBrk="0" hangingPunct="1">
              <a:spcBef>
                <a:spcPct val="0"/>
              </a:spcBef>
              <a:buNone/>
              <a:defRPr sz="2000" b="1" kern="1200">
                <a:solidFill>
                  <a:schemeClr val="tx1">
                    <a:lumMod val="75000"/>
                    <a:lumOff val="25000"/>
                  </a:schemeClr>
                </a:solidFill>
                <a:latin typeface="Tahoma"/>
                <a:ea typeface="+mj-ea"/>
                <a:cs typeface="+mj-cs"/>
              </a:defRPr>
            </a:lvl1pPr>
          </a:lstStyle>
          <a:p>
            <a:r>
              <a:rPr lang="ru-RU" sz="2053" b="0" dirty="0">
                <a:solidFill>
                  <a:srgbClr val="4CAF90"/>
                </a:solidFill>
              </a:rPr>
              <a:t>Тест</a:t>
            </a:r>
          </a:p>
        </p:txBody>
      </p:sp>
      <p:sp>
        <p:nvSpPr>
          <p:cNvPr id="3" name="TextBox 2">
            <a:extLst>
              <a:ext uri="{FF2B5EF4-FFF2-40B4-BE49-F238E27FC236}">
                <a16:creationId xmlns:a16="http://schemas.microsoft.com/office/drawing/2014/main" xmlns="" id="{BD102F2F-FBCA-114A-B93F-E59D112DDB7B}"/>
              </a:ext>
            </a:extLst>
          </p:cNvPr>
          <p:cNvSpPr txBox="1"/>
          <p:nvPr/>
        </p:nvSpPr>
        <p:spPr>
          <a:xfrm>
            <a:off x="0" y="1048012"/>
            <a:ext cx="9180718" cy="230512"/>
          </a:xfrm>
          <a:prstGeom prst="rect">
            <a:avLst/>
          </a:prstGeom>
          <a:noFill/>
        </p:spPr>
        <p:txBody>
          <a:bodyPr wrap="none" rtlCol="0">
            <a:spAutoFit/>
          </a:bodyPr>
          <a:lstStyle/>
          <a:p>
            <a:r>
              <a:rPr lang="ru-RU" sz="898" dirty="0">
                <a:solidFill>
                  <a:srgbClr val="4CAF90"/>
                </a:solidFill>
              </a:rPr>
              <a:t>0000011111000000  0000011100001010101010101010000010101010101011111    00001111001011111000000101010101.     111111111 0000.   00 00 0 0 0 01111110000101010101000000101</a:t>
            </a:r>
          </a:p>
        </p:txBody>
      </p:sp>
      <p:sp>
        <p:nvSpPr>
          <p:cNvPr id="6" name="Shape 480"/>
          <p:cNvSpPr/>
          <p:nvPr/>
        </p:nvSpPr>
        <p:spPr>
          <a:xfrm>
            <a:off x="597543" y="1970507"/>
            <a:ext cx="8324784" cy="4536437"/>
          </a:xfrm>
          <a:prstGeom prst="rect">
            <a:avLst/>
          </a:prstGeom>
          <a:ln w="12700">
            <a:miter lim="400000"/>
          </a:ln>
          <a:extLst>
            <a:ext uri="{C572A759-6A51-4108-AA02-DFA0A04FC94B}">
              <ma14:wrappingTextBoxFlag xmlns:ma14="http://schemas.microsoft.com/office/mac/drawingml/2011/main" xmlns="" val="1"/>
            </a:ext>
          </a:extLst>
        </p:spPr>
        <p:txBody>
          <a:bodyPr wrap="square" lIns="45718" tIns="45718" rIns="45718" bIns="45718">
            <a:spAutoFit/>
          </a:bodyPr>
          <a:lstStyle/>
          <a:p>
            <a:pPr marL="285750" indent="-285750" algn="just">
              <a:lnSpc>
                <a:spcPct val="150000"/>
              </a:lnSpc>
              <a:defRPr sz="1200">
                <a:solidFill>
                  <a:srgbClr val="4D4D4C"/>
                </a:solidFill>
                <a:latin typeface="Tahoma"/>
                <a:ea typeface="Tahoma"/>
                <a:cs typeface="Tahoma"/>
                <a:sym typeface="Tahoma"/>
              </a:defRPr>
            </a:pPr>
            <a:r>
              <a:rPr lang="ru-RU" dirty="0"/>
              <a:t>9. </a:t>
            </a:r>
            <a:r>
              <a:rPr lang="ru-RU" dirty="0">
                <a:uFill>
                  <a:solidFill>
                    <a:srgbClr val="3F3F3F"/>
                  </a:solidFill>
                </a:uFill>
              </a:rPr>
              <a:t>Какие существуют подходы к оптимизации расходов семейного бюджета? </a:t>
            </a:r>
            <a:r>
              <a:rPr lang="ru-RU" dirty="0">
                <a:uFill>
                  <a:solidFill>
                    <a:srgbClr val="000000"/>
                  </a:solidFill>
                </a:uFill>
              </a:rPr>
              <a:t>(возможно несколько вариантов)</a:t>
            </a:r>
          </a:p>
          <a:p>
            <a:pPr marL="285750" indent="-285750" algn="just">
              <a:lnSpc>
                <a:spcPct val="150000"/>
              </a:lnSpc>
              <a:defRPr sz="1200">
                <a:solidFill>
                  <a:srgbClr val="4D4D4C"/>
                </a:solidFill>
                <a:latin typeface="Tahoma"/>
                <a:ea typeface="Tahoma"/>
                <a:cs typeface="Tahoma"/>
                <a:sym typeface="Tahoma"/>
              </a:defRPr>
            </a:pPr>
            <a:endParaRPr lang="ru-RU" dirty="0">
              <a:uFill>
                <a:solidFill>
                  <a:srgbClr val="000000"/>
                </a:solidFill>
              </a:uFill>
            </a:endParaRPr>
          </a:p>
          <a:p>
            <a:pPr marL="285750" lvl="1" indent="-285750" algn="just">
              <a:lnSpc>
                <a:spcPct val="150000"/>
              </a:lnSpc>
              <a:buSzPct val="100000"/>
              <a:buFont typeface="Wingdings" panose="05000000000000000000" pitchFamily="2" charset="2"/>
              <a:buChar char="§"/>
              <a:defRPr sz="1200">
                <a:solidFill>
                  <a:srgbClr val="4D4D4C"/>
                </a:solidFill>
                <a:latin typeface="Tahoma"/>
                <a:ea typeface="Tahoma"/>
                <a:cs typeface="Tahoma"/>
                <a:sym typeface="Tahoma"/>
              </a:defRPr>
            </a:pPr>
            <a:r>
              <a:rPr lang="ru-RU" sz="1200" dirty="0">
                <a:solidFill>
                  <a:srgbClr val="4D4D4C"/>
                </a:solidFill>
                <a:latin typeface="Tahoma"/>
                <a:ea typeface="Tahoma"/>
                <a:cs typeface="Tahoma"/>
              </a:rPr>
              <a:t>Брать кредиты на все желаемые покупки</a:t>
            </a:r>
          </a:p>
          <a:p>
            <a:pPr marL="285750" lvl="1" indent="-285750" algn="just">
              <a:lnSpc>
                <a:spcPct val="150000"/>
              </a:lnSpc>
              <a:buSzPct val="100000"/>
              <a:buFont typeface="Wingdings" panose="05000000000000000000" pitchFamily="2" charset="2"/>
              <a:buChar char="§"/>
              <a:defRPr sz="1200">
                <a:solidFill>
                  <a:srgbClr val="4D4D4C"/>
                </a:solidFill>
                <a:latin typeface="Tahoma"/>
                <a:ea typeface="Tahoma"/>
                <a:cs typeface="Tahoma"/>
                <a:sym typeface="Tahoma"/>
              </a:defRPr>
            </a:pPr>
            <a:r>
              <a:rPr lang="ru-RU" sz="1200" dirty="0">
                <a:solidFill>
                  <a:srgbClr val="4D4D4C"/>
                </a:solidFill>
                <a:latin typeface="Tahoma"/>
                <a:ea typeface="Tahoma"/>
                <a:cs typeface="Tahoma"/>
              </a:rPr>
              <a:t>Ежедневная разумная экономия</a:t>
            </a:r>
          </a:p>
          <a:p>
            <a:pPr marL="285750" lvl="1" indent="-285750" algn="just">
              <a:lnSpc>
                <a:spcPct val="150000"/>
              </a:lnSpc>
              <a:buSzPct val="100000"/>
              <a:buFont typeface="Wingdings" panose="05000000000000000000" pitchFamily="2" charset="2"/>
              <a:buChar char="§"/>
              <a:defRPr sz="1200">
                <a:solidFill>
                  <a:srgbClr val="4D4D4C"/>
                </a:solidFill>
                <a:latin typeface="Tahoma"/>
                <a:ea typeface="Tahoma"/>
                <a:cs typeface="Tahoma"/>
                <a:sym typeface="Tahoma"/>
              </a:defRPr>
            </a:pPr>
            <a:r>
              <a:rPr lang="ru-RU" sz="1200" dirty="0">
                <a:solidFill>
                  <a:srgbClr val="4D4D4C"/>
                </a:solidFill>
                <a:latin typeface="Tahoma"/>
                <a:ea typeface="Tahoma"/>
                <a:cs typeface="Tahoma"/>
              </a:rPr>
              <a:t>Использование налоговых вычетов</a:t>
            </a:r>
          </a:p>
          <a:p>
            <a:pPr marL="285750" lvl="1" indent="-285750" algn="just">
              <a:lnSpc>
                <a:spcPct val="150000"/>
              </a:lnSpc>
              <a:buSzPct val="100000"/>
              <a:buFont typeface="Wingdings" panose="05000000000000000000" pitchFamily="2" charset="2"/>
              <a:buChar char="§"/>
              <a:defRPr sz="1200">
                <a:solidFill>
                  <a:srgbClr val="4D4D4C"/>
                </a:solidFill>
                <a:latin typeface="Tahoma"/>
                <a:ea typeface="Tahoma"/>
                <a:cs typeface="Tahoma"/>
                <a:sym typeface="Tahoma"/>
              </a:defRPr>
            </a:pPr>
            <a:r>
              <a:rPr lang="ru-RU" sz="1200" dirty="0">
                <a:solidFill>
                  <a:srgbClr val="4D4D4C"/>
                </a:solidFill>
                <a:latin typeface="Tahoma"/>
                <a:ea typeface="Tahoma"/>
                <a:cs typeface="Tahoma"/>
              </a:rPr>
              <a:t>Экономия на образовательных услугах</a:t>
            </a:r>
          </a:p>
          <a:p>
            <a:pPr marL="285750" lvl="1" indent="-285750" algn="just">
              <a:lnSpc>
                <a:spcPct val="150000"/>
              </a:lnSpc>
              <a:buSzPct val="100000"/>
              <a:buFont typeface="Wingdings" panose="05000000000000000000" pitchFamily="2" charset="2"/>
              <a:buChar char="§"/>
              <a:defRPr sz="1200">
                <a:solidFill>
                  <a:srgbClr val="4D4D4C"/>
                </a:solidFill>
                <a:latin typeface="Tahoma"/>
                <a:ea typeface="Tahoma"/>
                <a:cs typeface="Tahoma"/>
                <a:sym typeface="Tahoma"/>
              </a:defRPr>
            </a:pPr>
            <a:r>
              <a:rPr lang="ru-RU" sz="1200" dirty="0">
                <a:solidFill>
                  <a:srgbClr val="4D4D4C"/>
                </a:solidFill>
                <a:latin typeface="Tahoma"/>
                <a:ea typeface="Tahoma"/>
                <a:cs typeface="Tahoma"/>
              </a:rPr>
              <a:t>Рефинансирование действующих кредитов</a:t>
            </a:r>
          </a:p>
          <a:p>
            <a:pPr algn="just">
              <a:lnSpc>
                <a:spcPct val="150000"/>
              </a:lnSpc>
              <a:defRPr sz="1200">
                <a:solidFill>
                  <a:srgbClr val="4D4D4C"/>
                </a:solidFill>
                <a:latin typeface="Tahoma"/>
                <a:ea typeface="Tahoma"/>
                <a:cs typeface="Tahoma"/>
                <a:sym typeface="Tahoma"/>
              </a:defRPr>
            </a:pPr>
            <a:endParaRPr lang="ru-RU" dirty="0"/>
          </a:p>
          <a:p>
            <a:pPr marL="285750" indent="-285750" algn="just">
              <a:lnSpc>
                <a:spcPct val="150000"/>
              </a:lnSpc>
              <a:defRPr sz="1200">
                <a:solidFill>
                  <a:srgbClr val="4D4D4C"/>
                </a:solidFill>
                <a:latin typeface="Tahoma"/>
                <a:ea typeface="Tahoma"/>
                <a:cs typeface="Tahoma"/>
                <a:sym typeface="Tahoma"/>
              </a:defRPr>
            </a:pPr>
            <a:r>
              <a:rPr lang="ru-RU" dirty="0"/>
              <a:t>10. В каких случаях вы считаете необходимым делать наличные сбережения?</a:t>
            </a:r>
          </a:p>
          <a:p>
            <a:pPr marL="285750" indent="-285750" algn="just">
              <a:lnSpc>
                <a:spcPct val="150000"/>
              </a:lnSpc>
              <a:defRPr sz="1200">
                <a:solidFill>
                  <a:srgbClr val="4D4D4C"/>
                </a:solidFill>
                <a:latin typeface="Tahoma"/>
                <a:ea typeface="Tahoma"/>
                <a:cs typeface="Tahoma"/>
                <a:sym typeface="Tahoma"/>
              </a:defRPr>
            </a:pPr>
            <a:endParaRPr lang="ru-RU" dirty="0"/>
          </a:p>
          <a:p>
            <a:pPr marL="285750" lvl="1" indent="-285750" algn="just">
              <a:lnSpc>
                <a:spcPct val="150000"/>
              </a:lnSpc>
              <a:buSzPct val="100000"/>
              <a:buFont typeface="Wingdings" panose="05000000000000000000" pitchFamily="2" charset="2"/>
              <a:buChar char="§"/>
              <a:defRPr sz="1200">
                <a:solidFill>
                  <a:srgbClr val="4D4D4C"/>
                </a:solidFill>
                <a:latin typeface="Tahoma"/>
                <a:ea typeface="Tahoma"/>
                <a:cs typeface="Tahoma"/>
                <a:sym typeface="Tahoma"/>
              </a:defRPr>
            </a:pPr>
            <a:r>
              <a:rPr lang="ru-RU" sz="1200" dirty="0">
                <a:solidFill>
                  <a:srgbClr val="4D4D4C"/>
                </a:solidFill>
                <a:latin typeface="Tahoma"/>
                <a:ea typeface="Tahoma"/>
                <a:cs typeface="Tahoma"/>
              </a:rPr>
              <a:t>Личные сбережения делать не обязательно</a:t>
            </a:r>
          </a:p>
          <a:p>
            <a:pPr marL="285750" lvl="1" indent="-285750" algn="just">
              <a:lnSpc>
                <a:spcPct val="150000"/>
              </a:lnSpc>
              <a:buSzPct val="100000"/>
              <a:buFont typeface="Wingdings" panose="05000000000000000000" pitchFamily="2" charset="2"/>
              <a:buChar char="§"/>
              <a:defRPr sz="1200">
                <a:solidFill>
                  <a:srgbClr val="4D4D4C"/>
                </a:solidFill>
                <a:latin typeface="Tahoma"/>
                <a:ea typeface="Tahoma"/>
                <a:cs typeface="Tahoma"/>
                <a:sym typeface="Tahoma"/>
              </a:defRPr>
            </a:pPr>
            <a:r>
              <a:rPr lang="ru-RU" sz="1200" dirty="0">
                <a:solidFill>
                  <a:srgbClr val="4D4D4C"/>
                </a:solidFill>
                <a:latin typeface="Tahoma"/>
                <a:ea typeface="Tahoma"/>
                <a:cs typeface="Tahoma"/>
              </a:rPr>
              <a:t>Если у сбережений есть конкретная цель – накопить на дорогостоящую покупку, отпуск и т. п.</a:t>
            </a:r>
          </a:p>
          <a:p>
            <a:pPr marL="285750" lvl="1" indent="-285750" algn="just">
              <a:lnSpc>
                <a:spcPct val="150000"/>
              </a:lnSpc>
              <a:buSzPct val="100000"/>
              <a:buFont typeface="Wingdings" panose="05000000000000000000" pitchFamily="2" charset="2"/>
              <a:buChar char="§"/>
              <a:defRPr sz="1200">
                <a:solidFill>
                  <a:srgbClr val="4D4D4C"/>
                </a:solidFill>
                <a:latin typeface="Tahoma"/>
                <a:ea typeface="Tahoma"/>
                <a:cs typeface="Tahoma"/>
                <a:sym typeface="Tahoma"/>
              </a:defRPr>
            </a:pPr>
            <a:r>
              <a:rPr lang="ru-RU" sz="1200" dirty="0">
                <a:solidFill>
                  <a:srgbClr val="4D4D4C"/>
                </a:solidFill>
                <a:latin typeface="Tahoma"/>
                <a:ea typeface="Tahoma"/>
                <a:cs typeface="Tahoma"/>
              </a:rPr>
              <a:t>Необходимо во всех случаях</a:t>
            </a:r>
          </a:p>
          <a:p>
            <a:pPr marL="285750" lvl="1" indent="-285750" algn="just">
              <a:lnSpc>
                <a:spcPct val="150000"/>
              </a:lnSpc>
              <a:buSzPct val="100000"/>
              <a:buFont typeface="Wingdings" panose="05000000000000000000" pitchFamily="2" charset="2"/>
              <a:buChar char="§"/>
              <a:defRPr sz="1200">
                <a:solidFill>
                  <a:srgbClr val="4D4D4C"/>
                </a:solidFill>
                <a:latin typeface="Tahoma"/>
                <a:ea typeface="Tahoma"/>
                <a:cs typeface="Tahoma"/>
                <a:sym typeface="Tahoma"/>
              </a:defRPr>
            </a:pPr>
            <a:r>
              <a:rPr lang="ru-RU" sz="1200" dirty="0">
                <a:solidFill>
                  <a:srgbClr val="4D4D4C"/>
                </a:solidFill>
                <a:latin typeface="Tahoma"/>
                <a:ea typeface="Tahoma"/>
                <a:cs typeface="Tahoma"/>
              </a:rPr>
              <a:t>Если заработок непостоянный</a:t>
            </a:r>
          </a:p>
          <a:p>
            <a:pPr marL="285750" lvl="1" indent="-285750" algn="just">
              <a:lnSpc>
                <a:spcPct val="150000"/>
              </a:lnSpc>
              <a:buSzPct val="100000"/>
              <a:buFont typeface="Wingdings" panose="05000000000000000000" pitchFamily="2" charset="2"/>
              <a:buChar char="§"/>
              <a:defRPr sz="1200">
                <a:solidFill>
                  <a:srgbClr val="4D4D4C"/>
                </a:solidFill>
                <a:latin typeface="Tahoma"/>
                <a:ea typeface="Tahoma"/>
                <a:cs typeface="Tahoma"/>
                <a:sym typeface="Tahoma"/>
              </a:defRPr>
            </a:pPr>
            <a:r>
              <a:rPr lang="ru-RU" sz="1200" dirty="0">
                <a:solidFill>
                  <a:srgbClr val="4D4D4C"/>
                </a:solidFill>
                <a:latin typeface="Tahoma"/>
                <a:ea typeface="Tahoma"/>
                <a:cs typeface="Tahoma"/>
              </a:rPr>
              <a:t>Если доходы превышают расходы</a:t>
            </a:r>
          </a:p>
          <a:p>
            <a:pPr marL="285750" lvl="1" indent="-285750" algn="just">
              <a:lnSpc>
                <a:spcPct val="150000"/>
              </a:lnSpc>
              <a:buSzPct val="100000"/>
              <a:buFont typeface="Wingdings" panose="05000000000000000000" pitchFamily="2" charset="2"/>
              <a:buChar char="§"/>
              <a:defRPr sz="1200">
                <a:solidFill>
                  <a:srgbClr val="4D4D4C"/>
                </a:solidFill>
                <a:latin typeface="Tahoma"/>
                <a:ea typeface="Tahoma"/>
                <a:cs typeface="Tahoma"/>
                <a:sym typeface="Tahoma"/>
              </a:defRPr>
            </a:pPr>
            <a:r>
              <a:rPr lang="ru-RU" sz="1200" dirty="0">
                <a:solidFill>
                  <a:srgbClr val="4D4D4C"/>
                </a:solidFill>
                <a:latin typeface="Tahoma"/>
                <a:ea typeface="Tahoma"/>
                <a:cs typeface="Tahoma"/>
              </a:rPr>
              <a:t>В случае благоприятной экономической ситуации</a:t>
            </a:r>
          </a:p>
        </p:txBody>
      </p:sp>
    </p:spTree>
    <p:extLst>
      <p:ext uri="{BB962C8B-B14F-4D97-AF65-F5344CB8AC3E}">
        <p14:creationId xmlns:p14="http://schemas.microsoft.com/office/powerpoint/2010/main" xmlns="" val="414132096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5" name="Shape 575"/>
          <p:cNvSpPr/>
          <p:nvPr/>
        </p:nvSpPr>
        <p:spPr>
          <a:xfrm>
            <a:off x="851792" y="2332969"/>
            <a:ext cx="7175578" cy="312872"/>
          </a:xfrm>
          <a:prstGeom prst="rect">
            <a:avLst/>
          </a:prstGeom>
          <a:ln w="12700">
            <a:miter lim="400000"/>
          </a:ln>
          <a:extLst>
            <a:ext uri="{C572A759-6A51-4108-AA02-DFA0A04FC94B}">
              <ma14:wrappingTextBoxFlag xmlns:ma14="http://schemas.microsoft.com/office/mac/drawingml/2011/main" xmlns="" val="1"/>
            </a:ext>
          </a:extLst>
        </p:spPr>
        <p:txBody>
          <a:bodyPr lIns="43131" tIns="43131" rIns="43131" bIns="43131">
            <a:spAutoFit/>
          </a:bodyPr>
          <a:lstStyle/>
          <a:p>
            <a:pPr marL="269589" indent="-269589">
              <a:lnSpc>
                <a:spcPct val="150000"/>
              </a:lnSpc>
              <a:defRPr sz="1200">
                <a:solidFill>
                  <a:srgbClr val="4D4D4C"/>
                </a:solidFill>
                <a:latin typeface="Tahoma"/>
                <a:ea typeface="Tahoma"/>
                <a:cs typeface="Tahoma"/>
                <a:sym typeface="Tahoma"/>
              </a:defRPr>
            </a:pPr>
            <a:endParaRPr sz="1132"/>
          </a:p>
        </p:txBody>
      </p:sp>
      <p:sp>
        <p:nvSpPr>
          <p:cNvPr id="576" name="Shape 576"/>
          <p:cNvSpPr>
            <a:spLocks noGrp="1"/>
          </p:cNvSpPr>
          <p:nvPr>
            <p:ph type="title"/>
          </p:nvPr>
        </p:nvSpPr>
        <p:spPr>
          <a:xfrm>
            <a:off x="457200" y="1438538"/>
            <a:ext cx="8229600" cy="894431"/>
          </a:xfrm>
          <a:prstGeom prst="rect">
            <a:avLst/>
          </a:prstGeom>
        </p:spPr>
        <p:txBody>
          <a:bodyPr>
            <a:normAutofit fontScale="90000"/>
          </a:bodyPr>
          <a:lstStyle>
            <a:lvl1pPr>
              <a:defRPr sz="2900" b="1">
                <a:solidFill>
                  <a:srgbClr val="D9562C"/>
                </a:solidFill>
                <a:latin typeface="Tahoma"/>
                <a:ea typeface="Tahoma"/>
                <a:cs typeface="Tahoma"/>
                <a:sym typeface="Tahoma"/>
              </a:defRPr>
            </a:lvl1pPr>
          </a:lstStyle>
          <a:p>
            <a:pPr algn="ctr"/>
            <a:r>
              <a:rPr lang="ru-RU" b="0" dirty="0">
                <a:solidFill>
                  <a:srgbClr val="4CAF90"/>
                </a:solidFill>
              </a:rPr>
              <a:t>Хотите научится принимать грамотные финансовые решения?</a:t>
            </a:r>
          </a:p>
        </p:txBody>
      </p:sp>
      <p:sp>
        <p:nvSpPr>
          <p:cNvPr id="577" name="Shape 577"/>
          <p:cNvSpPr>
            <a:spLocks noGrp="1"/>
          </p:cNvSpPr>
          <p:nvPr>
            <p:ph type="sldNum" sz="quarter" idx="4"/>
          </p:nvPr>
        </p:nvSpPr>
        <p:spPr>
          <a:xfrm>
            <a:off x="8380811" y="6398999"/>
            <a:ext cx="358141" cy="271659"/>
          </a:xfrm>
          <a:prstGeom prst="rect">
            <a:avLst/>
          </a:prstGeom>
          <a:extLst>
            <a:ext uri="{C572A759-6A51-4108-AA02-DFA0A04FC94B}">
              <ma14:wrappingTextBoxFlag xmlns:ma14="http://schemas.microsoft.com/office/mac/drawingml/2011/main" xmlns="" val="1"/>
            </a:ext>
          </a:extLst>
        </p:spPr>
        <p:txBody>
          <a:bodyPr/>
          <a:lstStyle/>
          <a:p>
            <a:fld id="{86CB4B4D-7CA3-9044-876B-883B54F8677D}" type="slidenum">
              <a:rPr/>
              <a:pPr/>
              <a:t>38</a:t>
            </a:fld>
            <a:endParaRPr/>
          </a:p>
        </p:txBody>
      </p:sp>
      <p:sp>
        <p:nvSpPr>
          <p:cNvPr id="5" name="TextBox 4">
            <a:extLst>
              <a:ext uri="{FF2B5EF4-FFF2-40B4-BE49-F238E27FC236}">
                <a16:creationId xmlns:a16="http://schemas.microsoft.com/office/drawing/2014/main" xmlns="" id="{BD102F2F-FBCA-114A-B93F-E59D112DDB7B}"/>
              </a:ext>
            </a:extLst>
          </p:cNvPr>
          <p:cNvSpPr txBox="1"/>
          <p:nvPr/>
        </p:nvSpPr>
        <p:spPr>
          <a:xfrm>
            <a:off x="0" y="1048012"/>
            <a:ext cx="9180718" cy="230512"/>
          </a:xfrm>
          <a:prstGeom prst="rect">
            <a:avLst/>
          </a:prstGeom>
          <a:noFill/>
        </p:spPr>
        <p:txBody>
          <a:bodyPr wrap="none" rtlCol="0">
            <a:spAutoFit/>
          </a:bodyPr>
          <a:lstStyle/>
          <a:p>
            <a:r>
              <a:rPr lang="ru-RU" sz="898">
                <a:solidFill>
                  <a:srgbClr val="4CAF90"/>
                </a:solidFill>
              </a:rPr>
              <a:t>0000011111000000  0000011100001010101010101010000010101010101011111    00001111001011111000000101010101.     111111111 0000.   00 00 0 0 0 01111110000101010101000000101</a:t>
            </a:r>
          </a:p>
        </p:txBody>
      </p:sp>
      <p:sp>
        <p:nvSpPr>
          <p:cNvPr id="3" name="TextBox 2">
            <a:extLst>
              <a:ext uri="{FF2B5EF4-FFF2-40B4-BE49-F238E27FC236}">
                <a16:creationId xmlns:a16="http://schemas.microsoft.com/office/drawing/2014/main" xmlns="" id="{8DBF0003-17C8-CE48-A0F5-291672007C64}"/>
              </a:ext>
            </a:extLst>
          </p:cNvPr>
          <p:cNvSpPr txBox="1"/>
          <p:nvPr/>
        </p:nvSpPr>
        <p:spPr>
          <a:xfrm>
            <a:off x="457200" y="2825268"/>
            <a:ext cx="8281752" cy="2554545"/>
          </a:xfrm>
          <a:prstGeom prst="rect">
            <a:avLst/>
          </a:prstGeom>
          <a:noFill/>
        </p:spPr>
        <p:txBody>
          <a:bodyPr wrap="square" rtlCol="0">
            <a:spAutoFit/>
          </a:bodyPr>
          <a:lstStyle/>
          <a:p>
            <a:pPr algn="just"/>
            <a:r>
              <a:rPr lang="ru-RU" sz="2000" dirty="0"/>
              <a:t>Регистрируйте на бесплатный онлайн курс по ссылке: </a:t>
            </a:r>
            <a:r>
              <a:rPr lang="en-US" sz="2000" dirty="0"/>
              <a:t>www. </a:t>
            </a:r>
            <a:r>
              <a:rPr lang="en-US" sz="2000" dirty="0" err="1"/>
              <a:t>course.ncfg.ru</a:t>
            </a:r>
            <a:endParaRPr lang="ru-RU" sz="2000" dirty="0"/>
          </a:p>
          <a:p>
            <a:pPr algn="just"/>
            <a:endParaRPr lang="ru-RU" sz="2000" dirty="0"/>
          </a:p>
          <a:p>
            <a:pPr algn="just"/>
            <a:r>
              <a:rPr lang="ru-RU" sz="2000" dirty="0"/>
              <a:t>Получайте надежную и комплексную информацию по финансовой грамотности, не выходя из дома. Программа разработана в рамках проведения Всероссийской недели сбережений.</a:t>
            </a:r>
          </a:p>
          <a:p>
            <a:pPr algn="just"/>
            <a:r>
              <a:rPr lang="ru-RU" sz="2000" dirty="0"/>
              <a:t>   </a:t>
            </a:r>
          </a:p>
          <a:p>
            <a:pPr algn="just"/>
            <a:r>
              <a:rPr lang="ru-RU" sz="2000"/>
              <a:t>По результатам прохождения программы </a:t>
            </a:r>
            <a:r>
              <a:rPr lang="ru-RU" sz="2000" dirty="0"/>
              <a:t>онлайн курса –распечатайте именной сертификат!</a:t>
            </a:r>
          </a:p>
        </p:txBody>
      </p:sp>
    </p:spTree>
    <p:extLst>
      <p:ext uri="{BB962C8B-B14F-4D97-AF65-F5344CB8AC3E}">
        <p14:creationId xmlns:p14="http://schemas.microsoft.com/office/powerpoint/2010/main" xmlns="" val="189413708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69AAE8E-2CE5-DD40-BD81-45C6A3B8CFD7}"/>
              </a:ext>
            </a:extLst>
          </p:cNvPr>
          <p:cNvSpPr>
            <a:spLocks noGrp="1"/>
          </p:cNvSpPr>
          <p:nvPr>
            <p:ph type="title"/>
          </p:nvPr>
        </p:nvSpPr>
        <p:spPr/>
        <p:txBody>
          <a:bodyPr/>
          <a:lstStyle/>
          <a:p>
            <a:pPr algn="ctr"/>
            <a:r>
              <a:rPr lang="ru-RU" dirty="0"/>
              <a:t>СПАСИБО </a:t>
            </a:r>
            <a:br>
              <a:rPr lang="ru-RU" dirty="0"/>
            </a:br>
            <a:r>
              <a:rPr lang="ru-RU" dirty="0"/>
              <a:t>ЗА ВНИМАНИЕ</a:t>
            </a:r>
          </a:p>
        </p:txBody>
      </p:sp>
    </p:spTree>
    <p:extLst>
      <p:ext uri="{BB962C8B-B14F-4D97-AF65-F5344CB8AC3E}">
        <p14:creationId xmlns:p14="http://schemas.microsoft.com/office/powerpoint/2010/main" xmlns="" val="36408340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503"/>
        <p:cNvGrpSpPr/>
        <p:nvPr/>
      </p:nvGrpSpPr>
      <p:grpSpPr>
        <a:xfrm>
          <a:off x="0" y="0"/>
          <a:ext cx="0" cy="0"/>
          <a:chOff x="0" y="0"/>
          <a:chExt cx="0" cy="0"/>
        </a:xfrm>
      </p:grpSpPr>
      <p:sp>
        <p:nvSpPr>
          <p:cNvPr id="505" name="Shape 505"/>
          <p:cNvSpPr txBox="1">
            <a:spLocks noGrp="1"/>
          </p:cNvSpPr>
          <p:nvPr>
            <p:ph type="sldNum" idx="4294967295"/>
          </p:nvPr>
        </p:nvSpPr>
        <p:spPr>
          <a:xfrm>
            <a:off x="8057498" y="6186847"/>
            <a:ext cx="681454" cy="344464"/>
          </a:xfrm>
          <a:prstGeom prst="rect">
            <a:avLst/>
          </a:prstGeom>
          <a:noFill/>
          <a:ln>
            <a:noFill/>
          </a:ln>
        </p:spPr>
        <p:txBody>
          <a:bodyPr spcFirstLastPara="1" wrap="square" lIns="85142" tIns="42561" rIns="85142" bIns="42561" anchor="ctr" anchorCtr="0">
            <a:noAutofit/>
          </a:bodyPr>
          <a:lstStyle/>
          <a:p>
            <a:fld id="{00000000-1234-1234-1234-123412341234}" type="slidenum">
              <a:rPr lang="ru-RU" sz="1112">
                <a:solidFill>
                  <a:srgbClr val="00909B"/>
                </a:solidFill>
                <a:latin typeface="Tahoma"/>
                <a:ea typeface="Tahoma"/>
                <a:cs typeface="Tahoma"/>
                <a:sym typeface="Tahoma"/>
              </a:rPr>
              <a:pPr/>
              <a:t>4</a:t>
            </a:fld>
            <a:endParaRPr sz="1112" dirty="0">
              <a:solidFill>
                <a:srgbClr val="00909B"/>
              </a:solidFill>
              <a:latin typeface="Tahoma"/>
              <a:ea typeface="Tahoma"/>
              <a:cs typeface="Tahoma"/>
              <a:sym typeface="Tahoma"/>
            </a:endParaRPr>
          </a:p>
        </p:txBody>
      </p:sp>
      <p:sp>
        <p:nvSpPr>
          <p:cNvPr id="14" name="Заголовок 1"/>
          <p:cNvSpPr txBox="1">
            <a:spLocks/>
          </p:cNvSpPr>
          <p:nvPr/>
        </p:nvSpPr>
        <p:spPr>
          <a:xfrm>
            <a:off x="335515" y="1428241"/>
            <a:ext cx="8686800" cy="455256"/>
          </a:xfrm>
          <a:prstGeom prst="rect">
            <a:avLst/>
          </a:prstGeom>
        </p:spPr>
        <p:txBody>
          <a:bodyPr lIns="85165" tIns="42582" rIns="85165" bIns="42582"/>
          <a:lstStyle>
            <a:lvl1pPr algn="l" defTabSz="497754" rtl="0" eaLnBrk="1" latinLnBrk="0" hangingPunct="1">
              <a:spcBef>
                <a:spcPct val="0"/>
              </a:spcBef>
              <a:buNone/>
              <a:defRPr sz="2000" b="1" kern="1200">
                <a:solidFill>
                  <a:schemeClr val="tx1">
                    <a:lumMod val="75000"/>
                    <a:lumOff val="25000"/>
                  </a:schemeClr>
                </a:solidFill>
                <a:latin typeface="Tahoma"/>
                <a:ea typeface="+mj-ea"/>
                <a:cs typeface="+mj-cs"/>
              </a:defRPr>
            </a:lvl1pPr>
          </a:lstStyle>
          <a:p>
            <a:r>
              <a:rPr lang="ru-RU" sz="2053" b="0" dirty="0">
                <a:solidFill>
                  <a:srgbClr val="4CAF90"/>
                </a:solidFill>
              </a:rPr>
              <a:t>Бюджет среднестатистической российской семьи</a:t>
            </a:r>
          </a:p>
        </p:txBody>
      </p:sp>
      <p:sp>
        <p:nvSpPr>
          <p:cNvPr id="3" name="TextBox 2">
            <a:extLst>
              <a:ext uri="{FF2B5EF4-FFF2-40B4-BE49-F238E27FC236}">
                <a16:creationId xmlns:a16="http://schemas.microsoft.com/office/drawing/2014/main" xmlns="" id="{BD102F2F-FBCA-114A-B93F-E59D112DDB7B}"/>
              </a:ext>
            </a:extLst>
          </p:cNvPr>
          <p:cNvSpPr txBox="1"/>
          <p:nvPr/>
        </p:nvSpPr>
        <p:spPr>
          <a:xfrm>
            <a:off x="0" y="1048012"/>
            <a:ext cx="9180718" cy="230512"/>
          </a:xfrm>
          <a:prstGeom prst="rect">
            <a:avLst/>
          </a:prstGeom>
          <a:noFill/>
        </p:spPr>
        <p:txBody>
          <a:bodyPr wrap="none" rtlCol="0">
            <a:spAutoFit/>
          </a:bodyPr>
          <a:lstStyle/>
          <a:p>
            <a:r>
              <a:rPr lang="ru-RU" sz="898" dirty="0">
                <a:solidFill>
                  <a:srgbClr val="4CAF90"/>
                </a:solidFill>
              </a:rPr>
              <a:t>0000011111000000  0000011100001010101010101010000010101010101011111    00001111001011111000000101010101.     111111111 0000.   00 00 0 0 0 01111110000101010101000000101</a:t>
            </a:r>
          </a:p>
        </p:txBody>
      </p:sp>
      <p:sp>
        <p:nvSpPr>
          <p:cNvPr id="6" name="Title 1"/>
          <p:cNvSpPr txBox="1">
            <a:spLocks/>
          </p:cNvSpPr>
          <p:nvPr/>
        </p:nvSpPr>
        <p:spPr>
          <a:xfrm>
            <a:off x="1380903" y="5623115"/>
            <a:ext cx="6754582" cy="512813"/>
          </a:xfrm>
          <a:prstGeom prst="rect">
            <a:avLst/>
          </a:prstGeom>
        </p:spPr>
        <p:txBody>
          <a:bodyPr vert="horz" lIns="78226" tIns="39113" rIns="78226" bIns="39113"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a:lnSpc>
                <a:spcPct val="150000"/>
              </a:lnSpc>
            </a:pPr>
            <a:r>
              <a:rPr lang="ru-RU" sz="1027" dirty="0">
                <a:latin typeface="Tahoma" pitchFamily="-96" charset="0"/>
                <a:ea typeface="Tahoma" pitchFamily="-96" charset="0"/>
                <a:cs typeface="Tahoma" pitchFamily="-96" charset="0"/>
              </a:rPr>
              <a:t>Согласно докладу Всемирного банка «Паритет покупательной способности и реальные расходы»</a:t>
            </a:r>
            <a:endParaRPr lang="en-US" sz="1027" dirty="0"/>
          </a:p>
        </p:txBody>
      </p:sp>
      <p:graphicFrame>
        <p:nvGraphicFramePr>
          <p:cNvPr id="7" name="Диаграмма 5"/>
          <p:cNvGraphicFramePr/>
          <p:nvPr>
            <p:extLst/>
          </p:nvPr>
        </p:nvGraphicFramePr>
        <p:xfrm>
          <a:off x="1451277" y="2046504"/>
          <a:ext cx="6936268" cy="3522081"/>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xmlns="" val="229042577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503"/>
        <p:cNvGrpSpPr/>
        <p:nvPr/>
      </p:nvGrpSpPr>
      <p:grpSpPr>
        <a:xfrm>
          <a:off x="0" y="0"/>
          <a:ext cx="0" cy="0"/>
          <a:chOff x="0" y="0"/>
          <a:chExt cx="0" cy="0"/>
        </a:xfrm>
      </p:grpSpPr>
      <p:sp>
        <p:nvSpPr>
          <p:cNvPr id="505" name="Shape 505"/>
          <p:cNvSpPr txBox="1">
            <a:spLocks noGrp="1"/>
          </p:cNvSpPr>
          <p:nvPr>
            <p:ph type="sldNum" idx="4294967295"/>
          </p:nvPr>
        </p:nvSpPr>
        <p:spPr>
          <a:xfrm>
            <a:off x="8057498" y="6186847"/>
            <a:ext cx="681454" cy="344464"/>
          </a:xfrm>
          <a:prstGeom prst="rect">
            <a:avLst/>
          </a:prstGeom>
          <a:noFill/>
          <a:ln>
            <a:noFill/>
          </a:ln>
        </p:spPr>
        <p:txBody>
          <a:bodyPr spcFirstLastPara="1" wrap="square" lIns="85142" tIns="42561" rIns="85142" bIns="42561" anchor="ctr" anchorCtr="0">
            <a:noAutofit/>
          </a:bodyPr>
          <a:lstStyle/>
          <a:p>
            <a:fld id="{00000000-1234-1234-1234-123412341234}" type="slidenum">
              <a:rPr lang="ru-RU" sz="1112">
                <a:solidFill>
                  <a:srgbClr val="00909B"/>
                </a:solidFill>
                <a:latin typeface="Tahoma"/>
                <a:ea typeface="Tahoma"/>
                <a:cs typeface="Tahoma"/>
                <a:sym typeface="Tahoma"/>
              </a:rPr>
              <a:pPr/>
              <a:t>5</a:t>
            </a:fld>
            <a:endParaRPr sz="1112" dirty="0">
              <a:solidFill>
                <a:srgbClr val="00909B"/>
              </a:solidFill>
              <a:latin typeface="Tahoma"/>
              <a:ea typeface="Tahoma"/>
              <a:cs typeface="Tahoma"/>
              <a:sym typeface="Tahoma"/>
            </a:endParaRPr>
          </a:p>
        </p:txBody>
      </p:sp>
      <p:sp>
        <p:nvSpPr>
          <p:cNvPr id="14" name="Заголовок 1"/>
          <p:cNvSpPr txBox="1">
            <a:spLocks/>
          </p:cNvSpPr>
          <p:nvPr/>
        </p:nvSpPr>
        <p:spPr>
          <a:xfrm>
            <a:off x="335515" y="1428241"/>
            <a:ext cx="8686800" cy="455256"/>
          </a:xfrm>
          <a:prstGeom prst="rect">
            <a:avLst/>
          </a:prstGeom>
        </p:spPr>
        <p:txBody>
          <a:bodyPr lIns="85165" tIns="42582" rIns="85165" bIns="42582"/>
          <a:lstStyle>
            <a:lvl1pPr algn="l" defTabSz="497754" rtl="0" eaLnBrk="1" latinLnBrk="0" hangingPunct="1">
              <a:spcBef>
                <a:spcPct val="0"/>
              </a:spcBef>
              <a:buNone/>
              <a:defRPr sz="2000" b="1" kern="1200">
                <a:solidFill>
                  <a:schemeClr val="tx1">
                    <a:lumMod val="75000"/>
                    <a:lumOff val="25000"/>
                  </a:schemeClr>
                </a:solidFill>
                <a:latin typeface="Tahoma"/>
                <a:ea typeface="+mj-ea"/>
                <a:cs typeface="+mj-cs"/>
              </a:defRPr>
            </a:lvl1pPr>
          </a:lstStyle>
          <a:p>
            <a:r>
              <a:rPr lang="ru-RU" sz="2053" b="0" dirty="0">
                <a:solidFill>
                  <a:srgbClr val="4CAF90"/>
                </a:solidFill>
              </a:rPr>
              <a:t>Устойчивый бюджет</a:t>
            </a:r>
          </a:p>
        </p:txBody>
      </p:sp>
      <p:sp>
        <p:nvSpPr>
          <p:cNvPr id="3" name="TextBox 2">
            <a:extLst>
              <a:ext uri="{FF2B5EF4-FFF2-40B4-BE49-F238E27FC236}">
                <a16:creationId xmlns:a16="http://schemas.microsoft.com/office/drawing/2014/main" xmlns="" id="{BD102F2F-FBCA-114A-B93F-E59D112DDB7B}"/>
              </a:ext>
            </a:extLst>
          </p:cNvPr>
          <p:cNvSpPr txBox="1"/>
          <p:nvPr/>
        </p:nvSpPr>
        <p:spPr>
          <a:xfrm>
            <a:off x="0" y="1048012"/>
            <a:ext cx="9180718" cy="230512"/>
          </a:xfrm>
          <a:prstGeom prst="rect">
            <a:avLst/>
          </a:prstGeom>
          <a:noFill/>
        </p:spPr>
        <p:txBody>
          <a:bodyPr wrap="none" rtlCol="0">
            <a:spAutoFit/>
          </a:bodyPr>
          <a:lstStyle/>
          <a:p>
            <a:r>
              <a:rPr lang="ru-RU" sz="898" dirty="0">
                <a:solidFill>
                  <a:srgbClr val="4CAF90"/>
                </a:solidFill>
              </a:rPr>
              <a:t>0000011111000000  0000011100001010101010101010000010101010101011111    00001111001011111000000101010101.     111111111 0000.   00 00 0 0 0 01111110000101010101000000101</a:t>
            </a:r>
          </a:p>
        </p:txBody>
      </p:sp>
      <p:sp>
        <p:nvSpPr>
          <p:cNvPr id="8" name="Shape 175"/>
          <p:cNvSpPr/>
          <p:nvPr/>
        </p:nvSpPr>
        <p:spPr>
          <a:xfrm>
            <a:off x="6263251" y="5556322"/>
            <a:ext cx="2252101" cy="307773"/>
          </a:xfrm>
          <a:prstGeom prst="rect">
            <a:avLst/>
          </a:prstGeom>
          <a:ln w="12700">
            <a:miter lim="400000"/>
          </a:ln>
          <a:extLst>
            <a:ext uri="{C572A759-6A51-4108-AA02-DFA0A04FC94B}">
              <ma14:wrappingTextBoxFlag xmlns:ma14="http://schemas.microsoft.com/office/mac/drawingml/2011/main" xmlns="" val="1"/>
            </a:ext>
          </a:extLst>
        </p:spPr>
        <p:txBody>
          <a:bodyPr lIns="45718" tIns="45718" rIns="45718" bIns="45718" anchor="b">
            <a:spAutoFit/>
          </a:bodyPr>
          <a:lstStyle>
            <a:lvl1pPr algn="ctr">
              <a:defRPr sz="1200">
                <a:solidFill>
                  <a:srgbClr val="808080"/>
                </a:solidFill>
                <a:latin typeface="Tahoma"/>
                <a:ea typeface="Tahoma"/>
                <a:cs typeface="Tahoma"/>
                <a:sym typeface="Tahoma"/>
              </a:defRPr>
            </a:lvl1pPr>
          </a:lstStyle>
          <a:p>
            <a:r>
              <a:rPr lang="ru-RU" sz="1400" dirty="0"/>
              <a:t>Пассивный доход</a:t>
            </a:r>
          </a:p>
        </p:txBody>
      </p:sp>
      <p:sp>
        <p:nvSpPr>
          <p:cNvPr id="9" name="Shape 178"/>
          <p:cNvSpPr/>
          <p:nvPr/>
        </p:nvSpPr>
        <p:spPr>
          <a:xfrm>
            <a:off x="3362846" y="2489420"/>
            <a:ext cx="2893365" cy="461661"/>
          </a:xfrm>
          <a:prstGeom prst="rect">
            <a:avLst/>
          </a:prstGeom>
          <a:ln w="12700">
            <a:miter lim="400000"/>
          </a:ln>
          <a:extLst>
            <a:ext uri="{C572A759-6A51-4108-AA02-DFA0A04FC94B}">
              <ma14:wrappingTextBoxFlag xmlns:ma14="http://schemas.microsoft.com/office/mac/drawingml/2011/main" xmlns="" val="1"/>
            </a:ext>
          </a:extLst>
        </p:spPr>
        <p:txBody>
          <a:bodyPr wrap="square" lIns="45718" tIns="45718" rIns="45718" bIns="45718">
            <a:spAutoFit/>
          </a:bodyPr>
          <a:lstStyle>
            <a:lvl1pPr algn="just">
              <a:lnSpc>
                <a:spcPct val="150000"/>
              </a:lnSpc>
              <a:defRPr sz="1400" b="1">
                <a:solidFill>
                  <a:srgbClr val="4D4D4C"/>
                </a:solidFill>
                <a:latin typeface="Tahoma"/>
                <a:ea typeface="Tahoma"/>
                <a:cs typeface="Tahoma"/>
                <a:sym typeface="Tahoma"/>
              </a:defRPr>
            </a:lvl1pPr>
          </a:lstStyle>
          <a:p>
            <a:r>
              <a:rPr sz="1600" dirty="0"/>
              <a:t>ДОХОДЫ &gt; РАСХОДЫ</a:t>
            </a:r>
          </a:p>
        </p:txBody>
      </p:sp>
      <p:sp>
        <p:nvSpPr>
          <p:cNvPr id="10" name="Shape 179"/>
          <p:cNvSpPr/>
          <p:nvPr/>
        </p:nvSpPr>
        <p:spPr>
          <a:xfrm>
            <a:off x="2722770" y="3459358"/>
            <a:ext cx="4305815" cy="461661"/>
          </a:xfrm>
          <a:prstGeom prst="rect">
            <a:avLst/>
          </a:prstGeom>
          <a:ln w="12700">
            <a:miter lim="400000"/>
          </a:ln>
          <a:extLst>
            <a:ext uri="{C572A759-6A51-4108-AA02-DFA0A04FC94B}">
              <ma14:wrappingTextBoxFlag xmlns:ma14="http://schemas.microsoft.com/office/mac/drawingml/2011/main" xmlns="" val="1"/>
            </a:ext>
          </a:extLst>
        </p:spPr>
        <p:txBody>
          <a:bodyPr wrap="square" lIns="45718" tIns="45718" rIns="45718" bIns="45718">
            <a:spAutoFit/>
          </a:bodyPr>
          <a:lstStyle>
            <a:lvl1pPr algn="just">
              <a:lnSpc>
                <a:spcPct val="150000"/>
              </a:lnSpc>
              <a:defRPr sz="1400">
                <a:solidFill>
                  <a:srgbClr val="4D4D4C"/>
                </a:solidFill>
                <a:latin typeface="Tahoma"/>
                <a:ea typeface="Tahoma"/>
                <a:cs typeface="Tahoma"/>
                <a:sym typeface="Tahoma"/>
              </a:defRPr>
            </a:lvl1pPr>
          </a:lstStyle>
          <a:p>
            <a:r>
              <a:rPr sz="1600" dirty="0"/>
              <a:t>ДОСТИЖЕНИЕ ФИНАНСОВЫХ ЦЕЛЕЙ</a:t>
            </a:r>
          </a:p>
        </p:txBody>
      </p:sp>
      <p:sp>
        <p:nvSpPr>
          <p:cNvPr id="11" name="Shape 180"/>
          <p:cNvSpPr/>
          <p:nvPr/>
        </p:nvSpPr>
        <p:spPr>
          <a:xfrm>
            <a:off x="4316245" y="3001728"/>
            <a:ext cx="358932" cy="400221"/>
          </a:xfrm>
          <a:custGeom>
            <a:avLst/>
            <a:gdLst/>
            <a:ahLst/>
            <a:cxnLst>
              <a:cxn ang="0">
                <a:pos x="wd2" y="hd2"/>
              </a:cxn>
              <a:cxn ang="5400000">
                <a:pos x="wd2" y="hd2"/>
              </a:cxn>
              <a:cxn ang="10800000">
                <a:pos x="wd2" y="hd2"/>
              </a:cxn>
              <a:cxn ang="16200000">
                <a:pos x="wd2" y="hd2"/>
              </a:cxn>
            </a:cxnLst>
            <a:rect l="0" t="0" r="r" b="b"/>
            <a:pathLst>
              <a:path w="21600" h="21600" extrusionOk="0">
                <a:moveTo>
                  <a:pt x="0" y="11914"/>
                </a:moveTo>
                <a:lnTo>
                  <a:pt x="5400" y="11914"/>
                </a:lnTo>
                <a:lnTo>
                  <a:pt x="5400" y="0"/>
                </a:lnTo>
                <a:lnTo>
                  <a:pt x="16200" y="0"/>
                </a:lnTo>
                <a:lnTo>
                  <a:pt x="16200" y="11914"/>
                </a:lnTo>
                <a:lnTo>
                  <a:pt x="21600" y="11914"/>
                </a:lnTo>
                <a:lnTo>
                  <a:pt x="10800" y="21600"/>
                </a:lnTo>
                <a:close/>
              </a:path>
            </a:pathLst>
          </a:custGeom>
          <a:ln w="38100">
            <a:solidFill>
              <a:srgbClr val="D9562C">
                <a:alpha val="83000"/>
              </a:srgbClr>
            </a:solidFill>
            <a:miter/>
          </a:ln>
          <a:effectLst>
            <a:outerShdw blurRad="50800" dist="38100" dir="2700000" rotWithShape="0">
              <a:srgbClr val="000000">
                <a:alpha val="43000"/>
              </a:srgbClr>
            </a:outerShdw>
          </a:effectLst>
        </p:spPr>
        <p:txBody>
          <a:bodyPr lIns="45718" tIns="45718" rIns="45718" bIns="45718"/>
          <a:lstStyle/>
          <a:p>
            <a:endParaRPr/>
          </a:p>
        </p:txBody>
      </p:sp>
      <p:pic>
        <p:nvPicPr>
          <p:cNvPr id="12" name="image1.jpeg" descr="D:\Users\Inna\My Documents\Бюджет\51efc580-0c06-6748-0c06-6747c306ed42.photo.0.jpg"/>
          <p:cNvPicPr>
            <a:picLocks noChangeAspect="1"/>
          </p:cNvPicPr>
          <p:nvPr/>
        </p:nvPicPr>
        <p:blipFill>
          <a:blip r:embed="rId3">
            <a:extLst/>
          </a:blip>
          <a:stretch>
            <a:fillRect/>
          </a:stretch>
        </p:blipFill>
        <p:spPr>
          <a:xfrm>
            <a:off x="814552" y="4179151"/>
            <a:ext cx="1650484" cy="1307255"/>
          </a:xfrm>
          <a:prstGeom prst="rect">
            <a:avLst/>
          </a:prstGeom>
          <a:ln w="12700">
            <a:miter lim="400000"/>
          </a:ln>
        </p:spPr>
      </p:pic>
      <p:sp>
        <p:nvSpPr>
          <p:cNvPr id="13" name="Shape 182"/>
          <p:cNvSpPr/>
          <p:nvPr/>
        </p:nvSpPr>
        <p:spPr>
          <a:xfrm>
            <a:off x="716243" y="5544382"/>
            <a:ext cx="1851466" cy="307773"/>
          </a:xfrm>
          <a:prstGeom prst="rect">
            <a:avLst/>
          </a:prstGeom>
          <a:ln w="12700">
            <a:miter lim="400000"/>
          </a:ln>
          <a:extLst>
            <a:ext uri="{C572A759-6A51-4108-AA02-DFA0A04FC94B}">
              <ma14:wrappingTextBoxFlag xmlns:ma14="http://schemas.microsoft.com/office/mac/drawingml/2011/main" xmlns="" val="1"/>
            </a:ext>
          </a:extLst>
        </p:spPr>
        <p:txBody>
          <a:bodyPr wrap="square" lIns="45718" tIns="45718" rIns="45718" bIns="45718" anchor="b">
            <a:spAutoFit/>
          </a:bodyPr>
          <a:lstStyle>
            <a:lvl1pPr algn="ctr">
              <a:defRPr sz="1200">
                <a:solidFill>
                  <a:srgbClr val="808080"/>
                </a:solidFill>
                <a:latin typeface="Tahoma"/>
                <a:ea typeface="Tahoma"/>
                <a:cs typeface="Tahoma"/>
                <a:sym typeface="Tahoma"/>
              </a:defRPr>
            </a:lvl1pPr>
          </a:lstStyle>
          <a:p>
            <a:r>
              <a:rPr lang="ru-RU" sz="1400" dirty="0"/>
              <a:t>Образование детей</a:t>
            </a:r>
          </a:p>
        </p:txBody>
      </p:sp>
      <p:pic>
        <p:nvPicPr>
          <p:cNvPr id="15" name="image2.jpeg"/>
          <p:cNvPicPr>
            <a:picLocks noChangeAspect="1"/>
          </p:cNvPicPr>
          <p:nvPr/>
        </p:nvPicPr>
        <p:blipFill>
          <a:blip r:embed="rId4">
            <a:extLst/>
          </a:blip>
          <a:stretch>
            <a:fillRect/>
          </a:stretch>
        </p:blipFill>
        <p:spPr>
          <a:xfrm>
            <a:off x="4417178" y="4165600"/>
            <a:ext cx="2030612" cy="1351281"/>
          </a:xfrm>
          <a:prstGeom prst="rect">
            <a:avLst/>
          </a:prstGeom>
          <a:ln w="12700">
            <a:miter lim="400000"/>
          </a:ln>
        </p:spPr>
      </p:pic>
      <p:sp>
        <p:nvSpPr>
          <p:cNvPr id="16" name="Shape 184"/>
          <p:cNvSpPr/>
          <p:nvPr/>
        </p:nvSpPr>
        <p:spPr>
          <a:xfrm>
            <a:off x="4675170" y="5544382"/>
            <a:ext cx="1647191" cy="307773"/>
          </a:xfrm>
          <a:prstGeom prst="rect">
            <a:avLst/>
          </a:prstGeom>
          <a:ln w="12700">
            <a:miter lim="400000"/>
          </a:ln>
          <a:extLst>
            <a:ext uri="{C572A759-6A51-4108-AA02-DFA0A04FC94B}">
              <ma14:wrappingTextBoxFlag xmlns:ma14="http://schemas.microsoft.com/office/mac/drawingml/2011/main" xmlns="" val="1"/>
            </a:ext>
          </a:extLst>
        </p:spPr>
        <p:txBody>
          <a:bodyPr lIns="45718" tIns="45718" rIns="45718" bIns="45718" anchor="b">
            <a:spAutoFit/>
          </a:bodyPr>
          <a:lstStyle>
            <a:lvl1pPr algn="ctr">
              <a:defRPr sz="1200">
                <a:solidFill>
                  <a:srgbClr val="808080"/>
                </a:solidFill>
                <a:latin typeface="Tahoma"/>
                <a:ea typeface="Tahoma"/>
                <a:cs typeface="Tahoma"/>
                <a:sym typeface="Tahoma"/>
              </a:defRPr>
            </a:lvl1pPr>
          </a:lstStyle>
          <a:p>
            <a:r>
              <a:rPr lang="ru-RU" sz="1400" dirty="0"/>
              <a:t>Недвижимость</a:t>
            </a:r>
          </a:p>
        </p:txBody>
      </p:sp>
      <p:pic>
        <p:nvPicPr>
          <p:cNvPr id="17" name="image3.jpeg"/>
          <p:cNvPicPr>
            <a:picLocks noChangeAspect="1"/>
          </p:cNvPicPr>
          <p:nvPr/>
        </p:nvPicPr>
        <p:blipFill>
          <a:blip r:embed="rId5">
            <a:extLst/>
          </a:blip>
          <a:stretch>
            <a:fillRect/>
          </a:stretch>
        </p:blipFill>
        <p:spPr>
          <a:xfrm>
            <a:off x="2712703" y="4204017"/>
            <a:ext cx="1627454" cy="1302709"/>
          </a:xfrm>
          <a:prstGeom prst="rect">
            <a:avLst/>
          </a:prstGeom>
          <a:ln w="12700">
            <a:miter lim="400000"/>
          </a:ln>
        </p:spPr>
      </p:pic>
      <p:sp>
        <p:nvSpPr>
          <p:cNvPr id="18" name="Shape 186"/>
          <p:cNvSpPr/>
          <p:nvPr/>
        </p:nvSpPr>
        <p:spPr>
          <a:xfrm>
            <a:off x="2712703" y="5544382"/>
            <a:ext cx="1647191" cy="307773"/>
          </a:xfrm>
          <a:prstGeom prst="rect">
            <a:avLst/>
          </a:prstGeom>
          <a:ln w="12700">
            <a:miter lim="400000"/>
          </a:ln>
          <a:extLst>
            <a:ext uri="{C572A759-6A51-4108-AA02-DFA0A04FC94B}">
              <ma14:wrappingTextBoxFlag xmlns:ma14="http://schemas.microsoft.com/office/mac/drawingml/2011/main" xmlns="" val="1"/>
            </a:ext>
          </a:extLst>
        </p:spPr>
        <p:txBody>
          <a:bodyPr lIns="45718" tIns="45718" rIns="45718" bIns="45718" anchor="b">
            <a:spAutoFit/>
          </a:bodyPr>
          <a:lstStyle>
            <a:lvl1pPr algn="ctr">
              <a:defRPr sz="1200">
                <a:solidFill>
                  <a:srgbClr val="808080"/>
                </a:solidFill>
                <a:latin typeface="Tahoma"/>
                <a:ea typeface="Tahoma"/>
                <a:cs typeface="Tahoma"/>
                <a:sym typeface="Tahoma"/>
              </a:defRPr>
            </a:lvl1pPr>
          </a:lstStyle>
          <a:p>
            <a:r>
              <a:rPr lang="ru-RU" sz="1400" dirty="0"/>
              <a:t>Покупки</a:t>
            </a:r>
          </a:p>
        </p:txBody>
      </p:sp>
      <p:pic>
        <p:nvPicPr>
          <p:cNvPr id="19" name="image4.jpeg" descr="C:\Users\Администратор\Desktop\Бюджет\1454327_20120312103348.gif"/>
          <p:cNvPicPr>
            <a:picLocks noChangeAspect="1"/>
          </p:cNvPicPr>
          <p:nvPr/>
        </p:nvPicPr>
        <p:blipFill>
          <a:blip r:embed="rId6" cstate="print">
            <a:extLst/>
          </a:blip>
          <a:stretch>
            <a:fillRect/>
          </a:stretch>
        </p:blipFill>
        <p:spPr>
          <a:xfrm>
            <a:off x="6478656" y="4165600"/>
            <a:ext cx="1788165" cy="1341120"/>
          </a:xfrm>
          <a:prstGeom prst="rect">
            <a:avLst/>
          </a:prstGeom>
          <a:ln w="12700">
            <a:miter lim="400000"/>
          </a:ln>
        </p:spPr>
      </p:pic>
    </p:spTree>
    <p:extLst>
      <p:ext uri="{BB962C8B-B14F-4D97-AF65-F5344CB8AC3E}">
        <p14:creationId xmlns:p14="http://schemas.microsoft.com/office/powerpoint/2010/main" xmlns="" val="312702917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503"/>
        <p:cNvGrpSpPr/>
        <p:nvPr/>
      </p:nvGrpSpPr>
      <p:grpSpPr>
        <a:xfrm>
          <a:off x="0" y="0"/>
          <a:ext cx="0" cy="0"/>
          <a:chOff x="0" y="0"/>
          <a:chExt cx="0" cy="0"/>
        </a:xfrm>
      </p:grpSpPr>
      <p:sp>
        <p:nvSpPr>
          <p:cNvPr id="505" name="Shape 505"/>
          <p:cNvSpPr txBox="1">
            <a:spLocks noGrp="1"/>
          </p:cNvSpPr>
          <p:nvPr>
            <p:ph type="sldNum" idx="4294967295"/>
          </p:nvPr>
        </p:nvSpPr>
        <p:spPr>
          <a:xfrm>
            <a:off x="8057498" y="6186847"/>
            <a:ext cx="681454" cy="344464"/>
          </a:xfrm>
          <a:prstGeom prst="rect">
            <a:avLst/>
          </a:prstGeom>
          <a:noFill/>
          <a:ln>
            <a:noFill/>
          </a:ln>
        </p:spPr>
        <p:txBody>
          <a:bodyPr spcFirstLastPara="1" wrap="square" lIns="85142" tIns="42561" rIns="85142" bIns="42561" anchor="ctr" anchorCtr="0">
            <a:noAutofit/>
          </a:bodyPr>
          <a:lstStyle/>
          <a:p>
            <a:fld id="{00000000-1234-1234-1234-123412341234}" type="slidenum">
              <a:rPr lang="ru-RU" sz="1112">
                <a:solidFill>
                  <a:srgbClr val="00909B"/>
                </a:solidFill>
                <a:latin typeface="Tahoma"/>
                <a:ea typeface="Tahoma"/>
                <a:cs typeface="Tahoma"/>
                <a:sym typeface="Tahoma"/>
              </a:rPr>
              <a:pPr/>
              <a:t>6</a:t>
            </a:fld>
            <a:endParaRPr sz="1112" dirty="0">
              <a:solidFill>
                <a:srgbClr val="00909B"/>
              </a:solidFill>
              <a:latin typeface="Tahoma"/>
              <a:ea typeface="Tahoma"/>
              <a:cs typeface="Tahoma"/>
              <a:sym typeface="Tahoma"/>
            </a:endParaRPr>
          </a:p>
        </p:txBody>
      </p:sp>
      <p:sp>
        <p:nvSpPr>
          <p:cNvPr id="14" name="Заголовок 1"/>
          <p:cNvSpPr txBox="1">
            <a:spLocks/>
          </p:cNvSpPr>
          <p:nvPr/>
        </p:nvSpPr>
        <p:spPr>
          <a:xfrm>
            <a:off x="335515" y="1428241"/>
            <a:ext cx="8686800" cy="455256"/>
          </a:xfrm>
          <a:prstGeom prst="rect">
            <a:avLst/>
          </a:prstGeom>
        </p:spPr>
        <p:txBody>
          <a:bodyPr lIns="85165" tIns="42582" rIns="85165" bIns="42582"/>
          <a:lstStyle>
            <a:lvl1pPr algn="l" defTabSz="497754" rtl="0" eaLnBrk="1" latinLnBrk="0" hangingPunct="1">
              <a:spcBef>
                <a:spcPct val="0"/>
              </a:spcBef>
              <a:buNone/>
              <a:defRPr sz="2000" b="1" kern="1200">
                <a:solidFill>
                  <a:schemeClr val="tx1">
                    <a:lumMod val="75000"/>
                    <a:lumOff val="25000"/>
                  </a:schemeClr>
                </a:solidFill>
                <a:latin typeface="Tahoma"/>
                <a:ea typeface="+mj-ea"/>
                <a:cs typeface="+mj-cs"/>
              </a:defRPr>
            </a:lvl1pPr>
          </a:lstStyle>
          <a:p>
            <a:r>
              <a:rPr lang="ru-RU" sz="2053" b="0" dirty="0">
                <a:solidFill>
                  <a:srgbClr val="4CAF90"/>
                </a:solidFill>
              </a:rPr>
              <a:t>Шаг 1. Учет расходов и доходов</a:t>
            </a:r>
          </a:p>
        </p:txBody>
      </p:sp>
      <p:sp>
        <p:nvSpPr>
          <p:cNvPr id="3" name="TextBox 2">
            <a:extLst>
              <a:ext uri="{FF2B5EF4-FFF2-40B4-BE49-F238E27FC236}">
                <a16:creationId xmlns:a16="http://schemas.microsoft.com/office/drawing/2014/main" xmlns="" id="{BD102F2F-FBCA-114A-B93F-E59D112DDB7B}"/>
              </a:ext>
            </a:extLst>
          </p:cNvPr>
          <p:cNvSpPr txBox="1"/>
          <p:nvPr/>
        </p:nvSpPr>
        <p:spPr>
          <a:xfrm>
            <a:off x="0" y="1048012"/>
            <a:ext cx="9180718" cy="230512"/>
          </a:xfrm>
          <a:prstGeom prst="rect">
            <a:avLst/>
          </a:prstGeom>
          <a:noFill/>
        </p:spPr>
        <p:txBody>
          <a:bodyPr wrap="none" rtlCol="0">
            <a:spAutoFit/>
          </a:bodyPr>
          <a:lstStyle/>
          <a:p>
            <a:r>
              <a:rPr lang="ru-RU" sz="898" dirty="0">
                <a:solidFill>
                  <a:srgbClr val="4CAF90"/>
                </a:solidFill>
              </a:rPr>
              <a:t>0000011111000000  0000011100001010101010101010000010101010101011111    00001111001011111000000101010101.     111111111 0000.   00 00 0 0 0 01111110000101010101000000101</a:t>
            </a:r>
          </a:p>
        </p:txBody>
      </p:sp>
      <p:sp>
        <p:nvSpPr>
          <p:cNvPr id="10" name="Shape 194"/>
          <p:cNvSpPr/>
          <p:nvPr/>
        </p:nvSpPr>
        <p:spPr>
          <a:xfrm>
            <a:off x="3528291" y="2058715"/>
            <a:ext cx="5292436" cy="4552011"/>
          </a:xfrm>
          <a:prstGeom prst="rect">
            <a:avLst/>
          </a:prstGeom>
          <a:ln w="12700">
            <a:miter lim="400000"/>
          </a:ln>
          <a:extLst>
            <a:ext uri="{C572A759-6A51-4108-AA02-DFA0A04FC94B}">
              <ma14:wrappingTextBoxFlag xmlns:ma14="http://schemas.microsoft.com/office/mac/drawingml/2011/main" xmlns="" val="1"/>
            </a:ext>
          </a:extLst>
        </p:spPr>
        <p:txBody>
          <a:bodyPr wrap="square" lIns="45718" tIns="45718" rIns="45718" bIns="45718">
            <a:spAutoFit/>
          </a:bodyPr>
          <a:lstStyle/>
          <a:p>
            <a:pPr algn="just">
              <a:lnSpc>
                <a:spcPct val="90000"/>
              </a:lnSpc>
              <a:defRPr sz="1200">
                <a:latin typeface="Calibri Light"/>
                <a:ea typeface="Calibri Light"/>
                <a:cs typeface="Calibri Light"/>
                <a:sym typeface="Calibri Light"/>
              </a:defRPr>
            </a:pPr>
            <a:r>
              <a:rPr lang="ru-RU" sz="1400" dirty="0">
                <a:latin typeface="Tahoma" panose="020B0604030504040204" pitchFamily="34" charset="0"/>
                <a:ea typeface="Tahoma" panose="020B0604030504040204" pitchFamily="34" charset="0"/>
                <a:cs typeface="Tahoma" panose="020B0604030504040204" pitchFamily="34" charset="0"/>
              </a:rPr>
              <a:t> </a:t>
            </a:r>
            <a:r>
              <a:rPr lang="ru-RU" sz="1400" dirty="0">
                <a:solidFill>
                  <a:srgbClr val="4D4D4C"/>
                </a:solidFill>
                <a:latin typeface="Tahoma" panose="020B0604030504040204" pitchFamily="34" charset="0"/>
                <a:ea typeface="Tahoma" panose="020B0604030504040204" pitchFamily="34" charset="0"/>
                <a:cs typeface="Tahoma" panose="020B0604030504040204" pitchFamily="34" charset="0"/>
                <a:sym typeface="Tahoma"/>
              </a:rPr>
              <a:t>К сожалению, многие из нас частенько оказываются в положении, когда деньги уже закончились, а до новых поступлений остается еще несколько дней. И тогда приходится одалживать деньги или жестко экономить на всем.</a:t>
            </a:r>
          </a:p>
          <a:p>
            <a:pPr algn="just">
              <a:lnSpc>
                <a:spcPct val="90000"/>
              </a:lnSpc>
              <a:defRPr sz="1200">
                <a:solidFill>
                  <a:srgbClr val="4D4D4C"/>
                </a:solidFill>
                <a:latin typeface="Tahoma"/>
                <a:ea typeface="Tahoma"/>
                <a:cs typeface="Tahoma"/>
                <a:sym typeface="Tahoma"/>
              </a:defRPr>
            </a:pPr>
            <a:endParaRPr lang="ru-RU" sz="1400" dirty="0">
              <a:solidFill>
                <a:srgbClr val="4D4D4C"/>
              </a:solidFill>
              <a:latin typeface="Tahoma" panose="020B0604030504040204" pitchFamily="34" charset="0"/>
              <a:ea typeface="Tahoma" panose="020B0604030504040204" pitchFamily="34" charset="0"/>
              <a:cs typeface="Tahoma" panose="020B0604030504040204" pitchFamily="34" charset="0"/>
              <a:sym typeface="Tahoma"/>
            </a:endParaRPr>
          </a:p>
          <a:p>
            <a:pPr algn="just">
              <a:lnSpc>
                <a:spcPct val="90000"/>
              </a:lnSpc>
              <a:defRPr sz="1200">
                <a:solidFill>
                  <a:srgbClr val="4D4D4C"/>
                </a:solidFill>
                <a:latin typeface="Tahoma"/>
                <a:ea typeface="Tahoma"/>
                <a:cs typeface="Tahoma"/>
                <a:sym typeface="Tahoma"/>
              </a:defRPr>
            </a:pPr>
            <a:r>
              <a:rPr lang="ru-RU" sz="1400" dirty="0">
                <a:latin typeface="Tahoma" panose="020B0604030504040204" pitchFamily="34" charset="0"/>
                <a:ea typeface="Tahoma" panose="020B0604030504040204" pitchFamily="34" charset="0"/>
                <a:cs typeface="Tahoma" panose="020B0604030504040204" pitchFamily="34" charset="0"/>
              </a:rPr>
              <a:t>  </a:t>
            </a:r>
          </a:p>
          <a:p>
            <a:pPr algn="just">
              <a:lnSpc>
                <a:spcPct val="90000"/>
              </a:lnSpc>
              <a:defRPr sz="1200">
                <a:solidFill>
                  <a:srgbClr val="4D4D4C"/>
                </a:solidFill>
                <a:latin typeface="Tahoma"/>
                <a:ea typeface="Tahoma"/>
                <a:cs typeface="Tahoma"/>
                <a:sym typeface="Tahoma"/>
              </a:defRPr>
            </a:pPr>
            <a:r>
              <a:rPr lang="ru-RU" sz="1400" dirty="0">
                <a:latin typeface="Tahoma" panose="020B0604030504040204" pitchFamily="34" charset="0"/>
                <a:ea typeface="Tahoma" panose="020B0604030504040204" pitchFamily="34" charset="0"/>
                <a:cs typeface="Tahoma" panose="020B0604030504040204" pitchFamily="34" charset="0"/>
              </a:rPr>
              <a:t>Чтобы избежать такой ситуации, надо правильно спланировать будущие расходы и доходы </a:t>
            </a:r>
          </a:p>
          <a:p>
            <a:pPr algn="just">
              <a:lnSpc>
                <a:spcPct val="90000"/>
              </a:lnSpc>
              <a:defRPr sz="1200">
                <a:solidFill>
                  <a:srgbClr val="4D4D4C"/>
                </a:solidFill>
                <a:latin typeface="Tahoma"/>
                <a:ea typeface="Tahoma"/>
                <a:cs typeface="Tahoma"/>
                <a:sym typeface="Tahoma"/>
              </a:defRPr>
            </a:pPr>
            <a:endParaRPr lang="ru-RU" sz="1400" dirty="0">
              <a:latin typeface="Tahoma" panose="020B0604030504040204" pitchFamily="34" charset="0"/>
              <a:ea typeface="Tahoma" panose="020B0604030504040204" pitchFamily="34" charset="0"/>
              <a:cs typeface="Tahoma" panose="020B0604030504040204" pitchFamily="34" charset="0"/>
            </a:endParaRPr>
          </a:p>
          <a:p>
            <a:pPr algn="just">
              <a:lnSpc>
                <a:spcPct val="90000"/>
              </a:lnSpc>
              <a:defRPr sz="1200">
                <a:solidFill>
                  <a:srgbClr val="4D4D4C"/>
                </a:solidFill>
                <a:latin typeface="Tahoma"/>
                <a:ea typeface="Tahoma"/>
                <a:cs typeface="Tahoma"/>
                <a:sym typeface="Tahoma"/>
              </a:defRPr>
            </a:pPr>
            <a:endParaRPr lang="ru-RU" sz="1400" dirty="0">
              <a:latin typeface="Tahoma" panose="020B0604030504040204" pitchFamily="34" charset="0"/>
              <a:ea typeface="Tahoma" panose="020B0604030504040204" pitchFamily="34" charset="0"/>
              <a:cs typeface="Tahoma" panose="020B0604030504040204" pitchFamily="34" charset="0"/>
            </a:endParaRPr>
          </a:p>
          <a:p>
            <a:pPr algn="just">
              <a:lnSpc>
                <a:spcPct val="90000"/>
              </a:lnSpc>
              <a:defRPr sz="1200">
                <a:solidFill>
                  <a:srgbClr val="4D4D4C"/>
                </a:solidFill>
                <a:latin typeface="Tahoma"/>
                <a:ea typeface="Tahoma"/>
                <a:cs typeface="Tahoma"/>
                <a:sym typeface="Tahoma"/>
              </a:defRPr>
            </a:pPr>
            <a:endParaRPr lang="ru-RU" sz="1400" dirty="0">
              <a:latin typeface="Tahoma" panose="020B0604030504040204" pitchFamily="34" charset="0"/>
              <a:ea typeface="Tahoma" panose="020B0604030504040204" pitchFamily="34" charset="0"/>
              <a:cs typeface="Tahoma" panose="020B0604030504040204" pitchFamily="34" charset="0"/>
            </a:endParaRPr>
          </a:p>
          <a:p>
            <a:pPr algn="just">
              <a:lnSpc>
                <a:spcPct val="90000"/>
              </a:lnSpc>
              <a:defRPr sz="1200">
                <a:solidFill>
                  <a:srgbClr val="4D4D4C"/>
                </a:solidFill>
                <a:latin typeface="Tahoma"/>
                <a:ea typeface="Tahoma"/>
                <a:cs typeface="Tahoma"/>
                <a:sym typeface="Tahoma"/>
              </a:defRPr>
            </a:pPr>
            <a:r>
              <a:rPr lang="ru-RU" sz="1400" dirty="0">
                <a:latin typeface="Tahoma" panose="020B0604030504040204" pitchFamily="34" charset="0"/>
                <a:ea typeface="Tahoma" panose="020B0604030504040204" pitchFamily="34" charset="0"/>
                <a:cs typeface="Tahoma" panose="020B0604030504040204" pitchFamily="34" charset="0"/>
              </a:rPr>
              <a:t>Необходимо понять – сколько денег можно будет потратить в следующем месяце </a:t>
            </a:r>
          </a:p>
          <a:p>
            <a:pPr algn="just">
              <a:lnSpc>
                <a:spcPct val="90000"/>
              </a:lnSpc>
              <a:defRPr sz="1200">
                <a:solidFill>
                  <a:srgbClr val="4D4D4C"/>
                </a:solidFill>
                <a:latin typeface="Tahoma"/>
                <a:ea typeface="Tahoma"/>
                <a:cs typeface="Tahoma"/>
                <a:sym typeface="Tahoma"/>
              </a:defRPr>
            </a:pPr>
            <a:endParaRPr lang="ru-RU" sz="1400" dirty="0">
              <a:latin typeface="Tahoma" panose="020B0604030504040204" pitchFamily="34" charset="0"/>
              <a:ea typeface="Tahoma" panose="020B0604030504040204" pitchFamily="34" charset="0"/>
              <a:cs typeface="Tahoma" panose="020B0604030504040204" pitchFamily="34" charset="0"/>
            </a:endParaRPr>
          </a:p>
          <a:p>
            <a:pPr algn="just">
              <a:lnSpc>
                <a:spcPct val="90000"/>
              </a:lnSpc>
              <a:defRPr sz="1200">
                <a:solidFill>
                  <a:srgbClr val="4D4D4C"/>
                </a:solidFill>
                <a:latin typeface="Tahoma"/>
                <a:ea typeface="Tahoma"/>
                <a:cs typeface="Tahoma"/>
                <a:sym typeface="Tahoma"/>
              </a:defRPr>
            </a:pPr>
            <a:endParaRPr lang="ru-RU" sz="1400" dirty="0">
              <a:latin typeface="Tahoma" panose="020B0604030504040204" pitchFamily="34" charset="0"/>
              <a:ea typeface="Tahoma" panose="020B0604030504040204" pitchFamily="34" charset="0"/>
              <a:cs typeface="Tahoma" panose="020B0604030504040204" pitchFamily="34" charset="0"/>
            </a:endParaRPr>
          </a:p>
          <a:p>
            <a:pPr algn="just">
              <a:lnSpc>
                <a:spcPct val="90000"/>
              </a:lnSpc>
              <a:defRPr sz="1200">
                <a:solidFill>
                  <a:srgbClr val="4D4D4C"/>
                </a:solidFill>
                <a:latin typeface="Tahoma"/>
                <a:ea typeface="Tahoma"/>
                <a:cs typeface="Tahoma"/>
                <a:sym typeface="Tahoma"/>
              </a:defRPr>
            </a:pPr>
            <a:endParaRPr lang="ru-RU" sz="1400" dirty="0">
              <a:latin typeface="Tahoma" panose="020B0604030504040204" pitchFamily="34" charset="0"/>
              <a:ea typeface="Tahoma" panose="020B0604030504040204" pitchFamily="34" charset="0"/>
              <a:cs typeface="Tahoma" panose="020B0604030504040204" pitchFamily="34" charset="0"/>
            </a:endParaRPr>
          </a:p>
          <a:p>
            <a:pPr algn="just">
              <a:lnSpc>
                <a:spcPct val="90000"/>
              </a:lnSpc>
              <a:defRPr sz="1200">
                <a:solidFill>
                  <a:srgbClr val="4D4D4C"/>
                </a:solidFill>
                <a:latin typeface="Tahoma"/>
                <a:ea typeface="Tahoma"/>
                <a:cs typeface="Tahoma"/>
                <a:sym typeface="Tahoma"/>
              </a:defRPr>
            </a:pPr>
            <a:r>
              <a:rPr lang="ru-RU" sz="1400" dirty="0">
                <a:latin typeface="Tahoma" panose="020B0604030504040204" pitchFamily="34" charset="0"/>
                <a:ea typeface="Tahoma" panose="020B0604030504040204" pitchFamily="34" charset="0"/>
                <a:cs typeface="Tahoma" panose="020B0604030504040204" pitchFamily="34" charset="0"/>
              </a:rPr>
              <a:t>Нужно подсчитать, сколько заработано и потрачено в прошлом месяце</a:t>
            </a:r>
          </a:p>
          <a:p>
            <a:pPr algn="just">
              <a:lnSpc>
                <a:spcPct val="90000"/>
              </a:lnSpc>
              <a:defRPr sz="1200">
                <a:solidFill>
                  <a:srgbClr val="4D4D4C"/>
                </a:solidFill>
                <a:latin typeface="Tahoma"/>
                <a:ea typeface="Tahoma"/>
                <a:cs typeface="Tahoma"/>
                <a:sym typeface="Tahoma"/>
              </a:defRPr>
            </a:pPr>
            <a:endParaRPr lang="ru-RU" sz="1400" dirty="0">
              <a:latin typeface="Tahoma" panose="020B0604030504040204" pitchFamily="34" charset="0"/>
              <a:ea typeface="Tahoma" panose="020B0604030504040204" pitchFamily="34" charset="0"/>
              <a:cs typeface="Tahoma" panose="020B0604030504040204" pitchFamily="34" charset="0"/>
            </a:endParaRPr>
          </a:p>
          <a:p>
            <a:pPr algn="just">
              <a:lnSpc>
                <a:spcPct val="90000"/>
              </a:lnSpc>
              <a:defRPr sz="1200">
                <a:solidFill>
                  <a:srgbClr val="4D4D4C"/>
                </a:solidFill>
                <a:latin typeface="Tahoma"/>
                <a:ea typeface="Tahoma"/>
                <a:cs typeface="Tahoma"/>
                <a:sym typeface="Tahoma"/>
              </a:defRPr>
            </a:pPr>
            <a:endParaRPr lang="ru-RU" sz="1400" dirty="0">
              <a:latin typeface="Tahoma" panose="020B0604030504040204" pitchFamily="34" charset="0"/>
              <a:ea typeface="Tahoma" panose="020B0604030504040204" pitchFamily="34" charset="0"/>
              <a:cs typeface="Tahoma" panose="020B0604030504040204" pitchFamily="34" charset="0"/>
            </a:endParaRPr>
          </a:p>
          <a:p>
            <a:pPr algn="just">
              <a:lnSpc>
                <a:spcPct val="90000"/>
              </a:lnSpc>
              <a:defRPr sz="1200">
                <a:solidFill>
                  <a:srgbClr val="4D4D4C"/>
                </a:solidFill>
                <a:latin typeface="Tahoma"/>
                <a:ea typeface="Tahoma"/>
                <a:cs typeface="Tahoma"/>
                <a:sym typeface="Tahoma"/>
              </a:defRPr>
            </a:pPr>
            <a:endParaRPr lang="ru-RU" sz="1400" dirty="0">
              <a:latin typeface="Tahoma" panose="020B0604030504040204" pitchFamily="34" charset="0"/>
              <a:ea typeface="Tahoma" panose="020B0604030504040204" pitchFamily="34" charset="0"/>
              <a:cs typeface="Tahoma" panose="020B0604030504040204" pitchFamily="34" charset="0"/>
            </a:endParaRPr>
          </a:p>
          <a:p>
            <a:pPr algn="just">
              <a:lnSpc>
                <a:spcPct val="90000"/>
              </a:lnSpc>
              <a:defRPr sz="1200">
                <a:solidFill>
                  <a:srgbClr val="4D4D4C"/>
                </a:solidFill>
                <a:latin typeface="Tahoma"/>
                <a:ea typeface="Tahoma"/>
                <a:cs typeface="Tahoma"/>
                <a:sym typeface="Tahoma"/>
              </a:defRPr>
            </a:pPr>
            <a:r>
              <a:rPr lang="ru-RU" sz="1400" dirty="0">
                <a:latin typeface="Tahoma" panose="020B0604030504040204" pitchFamily="34" charset="0"/>
                <a:ea typeface="Tahoma" panose="020B0604030504040204" pitchFamily="34" charset="0"/>
                <a:cs typeface="Tahoma" panose="020B0604030504040204" pitchFamily="34" charset="0"/>
              </a:rPr>
              <a:t>В течение месяца фиксировать все доходы и расходы.</a:t>
            </a:r>
          </a:p>
        </p:txBody>
      </p:sp>
      <p:pic>
        <p:nvPicPr>
          <p:cNvPr id="11" name="image7.png"/>
          <p:cNvPicPr>
            <a:picLocks noChangeAspect="1"/>
          </p:cNvPicPr>
          <p:nvPr/>
        </p:nvPicPr>
        <p:blipFill>
          <a:blip r:embed="rId3">
            <a:extLst/>
          </a:blip>
          <a:stretch>
            <a:fillRect/>
          </a:stretch>
        </p:blipFill>
        <p:spPr>
          <a:xfrm>
            <a:off x="67263" y="1883497"/>
            <a:ext cx="3087646" cy="2118410"/>
          </a:xfrm>
          <a:prstGeom prst="rect">
            <a:avLst/>
          </a:prstGeom>
          <a:ln w="12700">
            <a:miter lim="400000"/>
          </a:ln>
        </p:spPr>
      </p:pic>
      <p:sp>
        <p:nvSpPr>
          <p:cNvPr id="12" name="Shape 198"/>
          <p:cNvSpPr/>
          <p:nvPr/>
        </p:nvSpPr>
        <p:spPr>
          <a:xfrm>
            <a:off x="3528291" y="3958669"/>
            <a:ext cx="215120" cy="269798"/>
          </a:xfrm>
          <a:custGeom>
            <a:avLst/>
            <a:gdLst/>
            <a:ahLst/>
            <a:cxnLst>
              <a:cxn ang="0">
                <a:pos x="wd2" y="hd2"/>
              </a:cxn>
              <a:cxn ang="5400000">
                <a:pos x="wd2" y="hd2"/>
              </a:cxn>
              <a:cxn ang="10800000">
                <a:pos x="wd2" y="hd2"/>
              </a:cxn>
              <a:cxn ang="16200000">
                <a:pos x="wd2" y="hd2"/>
              </a:cxn>
            </a:cxnLst>
            <a:rect l="0" t="0" r="r" b="b"/>
            <a:pathLst>
              <a:path w="21600" h="21600" extrusionOk="0">
                <a:moveTo>
                  <a:pt x="0" y="12989"/>
                </a:moveTo>
                <a:lnTo>
                  <a:pt x="5400" y="12989"/>
                </a:lnTo>
                <a:lnTo>
                  <a:pt x="5400" y="0"/>
                </a:lnTo>
                <a:lnTo>
                  <a:pt x="16200" y="0"/>
                </a:lnTo>
                <a:lnTo>
                  <a:pt x="16200" y="12989"/>
                </a:lnTo>
                <a:lnTo>
                  <a:pt x="21600" y="12989"/>
                </a:lnTo>
                <a:lnTo>
                  <a:pt x="10800" y="21600"/>
                </a:lnTo>
                <a:close/>
              </a:path>
            </a:pathLst>
          </a:custGeom>
          <a:ln w="38100">
            <a:solidFill>
              <a:srgbClr val="D9562C">
                <a:alpha val="83000"/>
              </a:srgbClr>
            </a:solidFill>
            <a:miter/>
          </a:ln>
          <a:effectLst>
            <a:outerShdw blurRad="50800" dist="38100" dir="2700000" rotWithShape="0">
              <a:srgbClr val="000000">
                <a:alpha val="43000"/>
              </a:srgbClr>
            </a:outerShdw>
          </a:effectLst>
        </p:spPr>
        <p:txBody>
          <a:bodyPr lIns="45718" tIns="45718" rIns="45718" bIns="45718"/>
          <a:lstStyle/>
          <a:p>
            <a:endParaRPr/>
          </a:p>
        </p:txBody>
      </p:sp>
      <p:sp>
        <p:nvSpPr>
          <p:cNvPr id="13" name="Shape 199"/>
          <p:cNvSpPr/>
          <p:nvPr/>
        </p:nvSpPr>
        <p:spPr>
          <a:xfrm>
            <a:off x="3528291" y="4975909"/>
            <a:ext cx="215120" cy="269798"/>
          </a:xfrm>
          <a:custGeom>
            <a:avLst/>
            <a:gdLst/>
            <a:ahLst/>
            <a:cxnLst>
              <a:cxn ang="0">
                <a:pos x="wd2" y="hd2"/>
              </a:cxn>
              <a:cxn ang="5400000">
                <a:pos x="wd2" y="hd2"/>
              </a:cxn>
              <a:cxn ang="10800000">
                <a:pos x="wd2" y="hd2"/>
              </a:cxn>
              <a:cxn ang="16200000">
                <a:pos x="wd2" y="hd2"/>
              </a:cxn>
            </a:cxnLst>
            <a:rect l="0" t="0" r="r" b="b"/>
            <a:pathLst>
              <a:path w="21600" h="21600" extrusionOk="0">
                <a:moveTo>
                  <a:pt x="0" y="12989"/>
                </a:moveTo>
                <a:lnTo>
                  <a:pt x="5400" y="12989"/>
                </a:lnTo>
                <a:lnTo>
                  <a:pt x="5400" y="0"/>
                </a:lnTo>
                <a:lnTo>
                  <a:pt x="16200" y="0"/>
                </a:lnTo>
                <a:lnTo>
                  <a:pt x="16200" y="12989"/>
                </a:lnTo>
                <a:lnTo>
                  <a:pt x="21600" y="12989"/>
                </a:lnTo>
                <a:lnTo>
                  <a:pt x="10800" y="21600"/>
                </a:lnTo>
                <a:close/>
              </a:path>
            </a:pathLst>
          </a:custGeom>
          <a:ln w="38100">
            <a:solidFill>
              <a:srgbClr val="D9562C">
                <a:alpha val="83000"/>
              </a:srgbClr>
            </a:solidFill>
            <a:miter/>
          </a:ln>
          <a:effectLst>
            <a:outerShdw blurRad="50800" dist="38100" dir="2700000" rotWithShape="0">
              <a:srgbClr val="000000">
                <a:alpha val="43000"/>
              </a:srgbClr>
            </a:outerShdw>
          </a:effectLst>
        </p:spPr>
        <p:txBody>
          <a:bodyPr lIns="45718" tIns="45718" rIns="45718" bIns="45718"/>
          <a:lstStyle/>
          <a:p>
            <a:endParaRPr/>
          </a:p>
        </p:txBody>
      </p:sp>
      <p:sp>
        <p:nvSpPr>
          <p:cNvPr id="15" name="Shape 200"/>
          <p:cNvSpPr/>
          <p:nvPr/>
        </p:nvSpPr>
        <p:spPr>
          <a:xfrm>
            <a:off x="3528291" y="5886078"/>
            <a:ext cx="215120" cy="269798"/>
          </a:xfrm>
          <a:custGeom>
            <a:avLst/>
            <a:gdLst/>
            <a:ahLst/>
            <a:cxnLst>
              <a:cxn ang="0">
                <a:pos x="wd2" y="hd2"/>
              </a:cxn>
              <a:cxn ang="5400000">
                <a:pos x="wd2" y="hd2"/>
              </a:cxn>
              <a:cxn ang="10800000">
                <a:pos x="wd2" y="hd2"/>
              </a:cxn>
              <a:cxn ang="16200000">
                <a:pos x="wd2" y="hd2"/>
              </a:cxn>
            </a:cxnLst>
            <a:rect l="0" t="0" r="r" b="b"/>
            <a:pathLst>
              <a:path w="21600" h="21600" extrusionOk="0">
                <a:moveTo>
                  <a:pt x="0" y="12989"/>
                </a:moveTo>
                <a:lnTo>
                  <a:pt x="5400" y="12989"/>
                </a:lnTo>
                <a:lnTo>
                  <a:pt x="5400" y="0"/>
                </a:lnTo>
                <a:lnTo>
                  <a:pt x="16200" y="0"/>
                </a:lnTo>
                <a:lnTo>
                  <a:pt x="16200" y="12989"/>
                </a:lnTo>
                <a:lnTo>
                  <a:pt x="21600" y="12989"/>
                </a:lnTo>
                <a:lnTo>
                  <a:pt x="10800" y="21600"/>
                </a:lnTo>
                <a:close/>
              </a:path>
            </a:pathLst>
          </a:custGeom>
          <a:ln w="38100">
            <a:solidFill>
              <a:srgbClr val="D9562C">
                <a:alpha val="83000"/>
              </a:srgbClr>
            </a:solidFill>
            <a:miter/>
          </a:ln>
          <a:effectLst>
            <a:outerShdw blurRad="50800" dist="38100" dir="2700000" rotWithShape="0">
              <a:srgbClr val="000000">
                <a:alpha val="43000"/>
              </a:srgbClr>
            </a:outerShdw>
          </a:effectLst>
        </p:spPr>
        <p:txBody>
          <a:bodyPr lIns="45718" tIns="45718" rIns="45718" bIns="45718"/>
          <a:lstStyle/>
          <a:p>
            <a:endParaRPr/>
          </a:p>
        </p:txBody>
      </p:sp>
    </p:spTree>
    <p:extLst>
      <p:ext uri="{BB962C8B-B14F-4D97-AF65-F5344CB8AC3E}">
        <p14:creationId xmlns:p14="http://schemas.microsoft.com/office/powerpoint/2010/main" xmlns="" val="6144979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503"/>
        <p:cNvGrpSpPr/>
        <p:nvPr/>
      </p:nvGrpSpPr>
      <p:grpSpPr>
        <a:xfrm>
          <a:off x="0" y="0"/>
          <a:ext cx="0" cy="0"/>
          <a:chOff x="0" y="0"/>
          <a:chExt cx="0" cy="0"/>
        </a:xfrm>
      </p:grpSpPr>
      <p:sp>
        <p:nvSpPr>
          <p:cNvPr id="505" name="Shape 505"/>
          <p:cNvSpPr txBox="1">
            <a:spLocks noGrp="1"/>
          </p:cNvSpPr>
          <p:nvPr>
            <p:ph type="sldNum" idx="4294967295"/>
          </p:nvPr>
        </p:nvSpPr>
        <p:spPr>
          <a:xfrm>
            <a:off x="8057498" y="6186847"/>
            <a:ext cx="681454" cy="344464"/>
          </a:xfrm>
          <a:prstGeom prst="rect">
            <a:avLst/>
          </a:prstGeom>
          <a:noFill/>
          <a:ln>
            <a:noFill/>
          </a:ln>
        </p:spPr>
        <p:txBody>
          <a:bodyPr spcFirstLastPara="1" wrap="square" lIns="85142" tIns="42561" rIns="85142" bIns="42561" anchor="ctr" anchorCtr="0">
            <a:noAutofit/>
          </a:bodyPr>
          <a:lstStyle/>
          <a:p>
            <a:fld id="{00000000-1234-1234-1234-123412341234}" type="slidenum">
              <a:rPr lang="ru-RU" sz="1112">
                <a:solidFill>
                  <a:srgbClr val="00909B"/>
                </a:solidFill>
                <a:latin typeface="Tahoma"/>
                <a:ea typeface="Tahoma"/>
                <a:cs typeface="Tahoma"/>
                <a:sym typeface="Tahoma"/>
              </a:rPr>
              <a:pPr/>
              <a:t>7</a:t>
            </a:fld>
            <a:endParaRPr sz="1112" dirty="0">
              <a:solidFill>
                <a:srgbClr val="00909B"/>
              </a:solidFill>
              <a:latin typeface="Tahoma"/>
              <a:ea typeface="Tahoma"/>
              <a:cs typeface="Tahoma"/>
              <a:sym typeface="Tahoma"/>
            </a:endParaRPr>
          </a:p>
        </p:txBody>
      </p:sp>
      <p:sp>
        <p:nvSpPr>
          <p:cNvPr id="14" name="Заголовок 1"/>
          <p:cNvSpPr txBox="1">
            <a:spLocks/>
          </p:cNvSpPr>
          <p:nvPr/>
        </p:nvSpPr>
        <p:spPr>
          <a:xfrm>
            <a:off x="335515" y="1428241"/>
            <a:ext cx="8686800" cy="455256"/>
          </a:xfrm>
          <a:prstGeom prst="rect">
            <a:avLst/>
          </a:prstGeom>
        </p:spPr>
        <p:txBody>
          <a:bodyPr lIns="85165" tIns="42582" rIns="85165" bIns="42582"/>
          <a:lstStyle>
            <a:lvl1pPr algn="l" defTabSz="497754" rtl="0" eaLnBrk="1" latinLnBrk="0" hangingPunct="1">
              <a:spcBef>
                <a:spcPct val="0"/>
              </a:spcBef>
              <a:buNone/>
              <a:defRPr sz="2000" b="1" kern="1200">
                <a:solidFill>
                  <a:schemeClr val="tx1">
                    <a:lumMod val="75000"/>
                    <a:lumOff val="25000"/>
                  </a:schemeClr>
                </a:solidFill>
                <a:latin typeface="Tahoma"/>
                <a:ea typeface="+mj-ea"/>
                <a:cs typeface="+mj-cs"/>
              </a:defRPr>
            </a:lvl1pPr>
          </a:lstStyle>
          <a:p>
            <a:r>
              <a:rPr lang="ru-RU" sz="2053" b="0" dirty="0">
                <a:solidFill>
                  <a:srgbClr val="4CAF90"/>
                </a:solidFill>
              </a:rPr>
              <a:t>Способы ведения учета расходов и доходов</a:t>
            </a:r>
          </a:p>
        </p:txBody>
      </p:sp>
      <p:sp>
        <p:nvSpPr>
          <p:cNvPr id="3" name="TextBox 2">
            <a:extLst>
              <a:ext uri="{FF2B5EF4-FFF2-40B4-BE49-F238E27FC236}">
                <a16:creationId xmlns:a16="http://schemas.microsoft.com/office/drawing/2014/main" xmlns="" id="{BD102F2F-FBCA-114A-B93F-E59D112DDB7B}"/>
              </a:ext>
            </a:extLst>
          </p:cNvPr>
          <p:cNvSpPr txBox="1"/>
          <p:nvPr/>
        </p:nvSpPr>
        <p:spPr>
          <a:xfrm>
            <a:off x="0" y="1048012"/>
            <a:ext cx="9180718" cy="230512"/>
          </a:xfrm>
          <a:prstGeom prst="rect">
            <a:avLst/>
          </a:prstGeom>
          <a:noFill/>
        </p:spPr>
        <p:txBody>
          <a:bodyPr wrap="none" rtlCol="0">
            <a:spAutoFit/>
          </a:bodyPr>
          <a:lstStyle/>
          <a:p>
            <a:r>
              <a:rPr lang="ru-RU" sz="898" dirty="0">
                <a:solidFill>
                  <a:srgbClr val="4CAF90"/>
                </a:solidFill>
              </a:rPr>
              <a:t>0000011111000000  0000011100001010101010101010000010101010101011111    00001111001011111000000101010101.     111111111 0000.   00 00 0 0 0 01111110000101010101000000101</a:t>
            </a:r>
          </a:p>
        </p:txBody>
      </p:sp>
      <p:sp>
        <p:nvSpPr>
          <p:cNvPr id="9" name="Title 1"/>
          <p:cNvSpPr txBox="1">
            <a:spLocks/>
          </p:cNvSpPr>
          <p:nvPr/>
        </p:nvSpPr>
        <p:spPr>
          <a:xfrm>
            <a:off x="1818057" y="2277115"/>
            <a:ext cx="6239441" cy="3313280"/>
          </a:xfrm>
          <a:prstGeom prst="rect">
            <a:avLst/>
          </a:prstGeom>
        </p:spPr>
        <p:txBody>
          <a:bodyPr vert="horz" lIns="78226" tIns="39113" rIns="78226" bIns="39113"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200000"/>
              </a:lnSpc>
            </a:pPr>
            <a:r>
              <a:rPr lang="ru-RU" sz="1711" dirty="0">
                <a:latin typeface="Tahoma" charset="0"/>
                <a:ea typeface="Tahoma" charset="0"/>
                <a:cs typeface="Tahoma" charset="0"/>
              </a:rPr>
              <a:t>Блокнот и ручка</a:t>
            </a:r>
          </a:p>
          <a:p>
            <a:pPr>
              <a:lnSpc>
                <a:spcPct val="200000"/>
              </a:lnSpc>
            </a:pPr>
            <a:endParaRPr lang="ru-RU" sz="1711" dirty="0">
              <a:latin typeface="Tahoma" charset="0"/>
              <a:ea typeface="Tahoma" charset="0"/>
              <a:cs typeface="Tahoma" charset="0"/>
            </a:endParaRPr>
          </a:p>
          <a:p>
            <a:pPr>
              <a:lnSpc>
                <a:spcPct val="200000"/>
              </a:lnSpc>
            </a:pPr>
            <a:r>
              <a:rPr lang="ru-RU" sz="1711" dirty="0">
                <a:latin typeface="Tahoma" charset="0"/>
                <a:ea typeface="Tahoma" charset="0"/>
                <a:cs typeface="Tahoma" charset="0"/>
              </a:rPr>
              <a:t>Приложение для телефона</a:t>
            </a:r>
          </a:p>
          <a:p>
            <a:pPr>
              <a:lnSpc>
                <a:spcPct val="200000"/>
              </a:lnSpc>
            </a:pPr>
            <a:endParaRPr lang="ru-RU" sz="1711" dirty="0">
              <a:latin typeface="Tahoma" charset="0"/>
              <a:ea typeface="Tahoma" charset="0"/>
              <a:cs typeface="Tahoma" charset="0"/>
            </a:endParaRPr>
          </a:p>
          <a:p>
            <a:pPr>
              <a:lnSpc>
                <a:spcPct val="200000"/>
              </a:lnSpc>
            </a:pPr>
            <a:r>
              <a:rPr lang="ru-RU" sz="1711" dirty="0">
                <a:latin typeface="Tahoma" charset="0"/>
                <a:ea typeface="Tahoma" charset="0"/>
                <a:cs typeface="Tahoma" charset="0"/>
              </a:rPr>
              <a:t>Специальные программы для ведения бюджета </a:t>
            </a:r>
          </a:p>
          <a:p>
            <a:pPr>
              <a:lnSpc>
                <a:spcPct val="200000"/>
              </a:lnSpc>
            </a:pPr>
            <a:endParaRPr lang="ru-RU" sz="1711" dirty="0">
              <a:latin typeface="Tahoma" charset="0"/>
              <a:ea typeface="Tahoma" charset="0"/>
              <a:cs typeface="Tahoma" charset="0"/>
            </a:endParaRPr>
          </a:p>
          <a:p>
            <a:pPr>
              <a:lnSpc>
                <a:spcPct val="200000"/>
              </a:lnSpc>
            </a:pPr>
            <a:r>
              <a:rPr lang="ru-RU" sz="1711" dirty="0">
                <a:latin typeface="Tahoma" charset="0"/>
                <a:ea typeface="Tahoma" charset="0"/>
                <a:cs typeface="Tahoma" charset="0"/>
              </a:rPr>
              <a:t>Отчет о расходах и доходах по карте через интернет-банк</a:t>
            </a:r>
          </a:p>
          <a:p>
            <a:pPr>
              <a:lnSpc>
                <a:spcPct val="200000"/>
              </a:lnSpc>
            </a:pPr>
            <a:endParaRPr lang="en-US" sz="1711" dirty="0">
              <a:latin typeface="Tahoma" charset="0"/>
              <a:ea typeface="Tahoma" charset="0"/>
              <a:cs typeface="Tahoma" charset="0"/>
            </a:endParaRPr>
          </a:p>
        </p:txBody>
      </p:sp>
      <p:pic>
        <p:nvPicPr>
          <p:cNvPr id="3074" name="Picture 2" descr="https://im0-tub-ru.yandex.net/i?id=66a8482173bf6109a101bc3c64612d3c&amp;n=33&amp;w=320&amp;h=320"/>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666447" y="2046504"/>
            <a:ext cx="785941" cy="785941"/>
          </a:xfrm>
          <a:prstGeom prst="rect">
            <a:avLst/>
          </a:prstGeom>
          <a:noFill/>
          <a:extLst>
            <a:ext uri="{909E8E84-426E-40DD-AFC4-6F175D3DCCD1}">
              <a14:hiddenFill xmlns:a14="http://schemas.microsoft.com/office/drawing/2010/main" xmlns="">
                <a:solidFill>
                  <a:srgbClr val="FFFFFF"/>
                </a:solidFill>
              </a14:hiddenFill>
            </a:ext>
          </a:extLst>
        </p:spPr>
      </p:pic>
      <p:pic>
        <p:nvPicPr>
          <p:cNvPr id="3076" name="Picture 4" descr="https://im0-tub-ru.yandex.net/i?id=b5320e632b3f3aba2f976c755f91143a&amp;n=33&amp;w=320&amp;h=320"/>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666447" y="3267817"/>
            <a:ext cx="713175" cy="713175"/>
          </a:xfrm>
          <a:prstGeom prst="rect">
            <a:avLst/>
          </a:prstGeom>
          <a:noFill/>
          <a:extLst>
            <a:ext uri="{909E8E84-426E-40DD-AFC4-6F175D3DCCD1}">
              <a14:hiddenFill xmlns:a14="http://schemas.microsoft.com/office/drawing/2010/main" xmlns="">
                <a:solidFill>
                  <a:srgbClr val="FFFFFF"/>
                </a:solidFill>
              </a14:hiddenFill>
            </a:ext>
          </a:extLst>
        </p:spPr>
      </p:pic>
      <p:pic>
        <p:nvPicPr>
          <p:cNvPr id="3078" name="Picture 6" descr="https://im0-tub-ru.yandex.net/i?id=bb0a0a3ad8a2f7a87ea2115cdc74a783&amp;n=33&amp;w=397&amp;h=320"/>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574780" y="4416364"/>
            <a:ext cx="896667" cy="722754"/>
          </a:xfrm>
          <a:prstGeom prst="rect">
            <a:avLst/>
          </a:prstGeom>
          <a:noFill/>
          <a:extLst>
            <a:ext uri="{909E8E84-426E-40DD-AFC4-6F175D3DCCD1}">
              <a14:hiddenFill xmlns:a14="http://schemas.microsoft.com/office/drawing/2010/main" xmlns="">
                <a:solidFill>
                  <a:srgbClr val="FFFFFF"/>
                </a:solidFill>
              </a14:hiddenFill>
            </a:ext>
          </a:extLst>
        </p:spPr>
      </p:pic>
      <p:pic>
        <p:nvPicPr>
          <p:cNvPr id="3082" name="Picture 10" descr="https://im0-tub-ru.yandex.net/i?id=7927b3ec49ae4898dcdd0592e6776b36&amp;n=33&amp;w=320&amp;h=320"/>
          <p:cNvPicPr>
            <a:picLocks noChangeAspect="1" noChangeArrowheads="1"/>
          </p:cNvPicPr>
          <p:nvPr/>
        </p:nvPicPr>
        <p:blipFill>
          <a:blip r:embed="rId6" cstate="print">
            <a:extLst>
              <a:ext uri="{28A0092B-C50C-407E-A947-70E740481C1C}">
                <a14:useLocalDpi xmlns:a14="http://schemas.microsoft.com/office/drawing/2010/main" xmlns="" val="0"/>
              </a:ext>
            </a:extLst>
          </a:blip>
          <a:srcRect/>
          <a:stretch>
            <a:fillRect/>
          </a:stretch>
        </p:blipFill>
        <p:spPr bwMode="auto">
          <a:xfrm>
            <a:off x="492375" y="5312344"/>
            <a:ext cx="1061316" cy="1061316"/>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191437273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503"/>
        <p:cNvGrpSpPr/>
        <p:nvPr/>
      </p:nvGrpSpPr>
      <p:grpSpPr>
        <a:xfrm>
          <a:off x="0" y="0"/>
          <a:ext cx="0" cy="0"/>
          <a:chOff x="0" y="0"/>
          <a:chExt cx="0" cy="0"/>
        </a:xfrm>
      </p:grpSpPr>
      <p:sp>
        <p:nvSpPr>
          <p:cNvPr id="505" name="Shape 505"/>
          <p:cNvSpPr txBox="1">
            <a:spLocks noGrp="1"/>
          </p:cNvSpPr>
          <p:nvPr>
            <p:ph type="sldNum" idx="4294967295"/>
          </p:nvPr>
        </p:nvSpPr>
        <p:spPr>
          <a:xfrm>
            <a:off x="8057498" y="6186847"/>
            <a:ext cx="681454" cy="344464"/>
          </a:xfrm>
          <a:prstGeom prst="rect">
            <a:avLst/>
          </a:prstGeom>
          <a:noFill/>
          <a:ln>
            <a:noFill/>
          </a:ln>
        </p:spPr>
        <p:txBody>
          <a:bodyPr spcFirstLastPara="1" wrap="square" lIns="85142" tIns="42561" rIns="85142" bIns="42561" anchor="ctr" anchorCtr="0">
            <a:noAutofit/>
          </a:bodyPr>
          <a:lstStyle/>
          <a:p>
            <a:fld id="{00000000-1234-1234-1234-123412341234}" type="slidenum">
              <a:rPr lang="ru-RU" sz="1112">
                <a:solidFill>
                  <a:srgbClr val="00909B"/>
                </a:solidFill>
                <a:latin typeface="Tahoma"/>
                <a:ea typeface="Tahoma"/>
                <a:cs typeface="Tahoma"/>
                <a:sym typeface="Tahoma"/>
              </a:rPr>
              <a:pPr/>
              <a:t>8</a:t>
            </a:fld>
            <a:endParaRPr sz="1112" dirty="0">
              <a:solidFill>
                <a:srgbClr val="00909B"/>
              </a:solidFill>
              <a:latin typeface="Tahoma"/>
              <a:ea typeface="Tahoma"/>
              <a:cs typeface="Tahoma"/>
              <a:sym typeface="Tahoma"/>
            </a:endParaRPr>
          </a:p>
        </p:txBody>
      </p:sp>
      <p:sp>
        <p:nvSpPr>
          <p:cNvPr id="14" name="Заголовок 1"/>
          <p:cNvSpPr txBox="1">
            <a:spLocks/>
          </p:cNvSpPr>
          <p:nvPr/>
        </p:nvSpPr>
        <p:spPr>
          <a:xfrm>
            <a:off x="335515" y="1428241"/>
            <a:ext cx="8686800" cy="455256"/>
          </a:xfrm>
          <a:prstGeom prst="rect">
            <a:avLst/>
          </a:prstGeom>
        </p:spPr>
        <p:txBody>
          <a:bodyPr lIns="85165" tIns="42582" rIns="85165" bIns="42582"/>
          <a:lstStyle>
            <a:lvl1pPr algn="l" defTabSz="497754" rtl="0" eaLnBrk="1" latinLnBrk="0" hangingPunct="1">
              <a:spcBef>
                <a:spcPct val="0"/>
              </a:spcBef>
              <a:buNone/>
              <a:defRPr sz="2000" b="1" kern="1200">
                <a:solidFill>
                  <a:schemeClr val="tx1">
                    <a:lumMod val="75000"/>
                    <a:lumOff val="25000"/>
                  </a:schemeClr>
                </a:solidFill>
                <a:latin typeface="Tahoma"/>
                <a:ea typeface="+mj-ea"/>
                <a:cs typeface="+mj-cs"/>
              </a:defRPr>
            </a:lvl1pPr>
          </a:lstStyle>
          <a:p>
            <a:r>
              <a:rPr lang="ru-RU" sz="2053" b="0" dirty="0">
                <a:solidFill>
                  <a:srgbClr val="4CAF90"/>
                </a:solidFill>
              </a:rPr>
              <a:t>Способы ведения учета расходов и доходов</a:t>
            </a:r>
          </a:p>
        </p:txBody>
      </p:sp>
      <p:sp>
        <p:nvSpPr>
          <p:cNvPr id="3" name="TextBox 2">
            <a:extLst>
              <a:ext uri="{FF2B5EF4-FFF2-40B4-BE49-F238E27FC236}">
                <a16:creationId xmlns:a16="http://schemas.microsoft.com/office/drawing/2014/main" xmlns="" id="{BD102F2F-FBCA-114A-B93F-E59D112DDB7B}"/>
              </a:ext>
            </a:extLst>
          </p:cNvPr>
          <p:cNvSpPr txBox="1"/>
          <p:nvPr/>
        </p:nvSpPr>
        <p:spPr>
          <a:xfrm>
            <a:off x="0" y="1048012"/>
            <a:ext cx="9180718" cy="230512"/>
          </a:xfrm>
          <a:prstGeom prst="rect">
            <a:avLst/>
          </a:prstGeom>
          <a:noFill/>
        </p:spPr>
        <p:txBody>
          <a:bodyPr wrap="none" rtlCol="0">
            <a:spAutoFit/>
          </a:bodyPr>
          <a:lstStyle/>
          <a:p>
            <a:r>
              <a:rPr lang="ru-RU" sz="898" dirty="0">
                <a:solidFill>
                  <a:srgbClr val="4CAF90"/>
                </a:solidFill>
              </a:rPr>
              <a:t>0000011111000000  0000011100001010101010101010000010101010101011111    00001111001011111000000101010101.     111111111 0000.   00 00 0 0 0 01111110000101010101000000101</a:t>
            </a:r>
          </a:p>
        </p:txBody>
      </p:sp>
      <p:sp>
        <p:nvSpPr>
          <p:cNvPr id="10" name="Shape 208"/>
          <p:cNvSpPr/>
          <p:nvPr/>
        </p:nvSpPr>
        <p:spPr>
          <a:xfrm>
            <a:off x="4080750" y="2297124"/>
            <a:ext cx="4390398" cy="3647148"/>
          </a:xfrm>
          <a:prstGeom prst="rect">
            <a:avLst/>
          </a:prstGeom>
          <a:ln w="12700">
            <a:miter lim="400000"/>
          </a:ln>
          <a:extLst>
            <a:ext uri="{C572A759-6A51-4108-AA02-DFA0A04FC94B}">
              <ma14:wrappingTextBoxFlag xmlns:ma14="http://schemas.microsoft.com/office/mac/drawingml/2011/main" xmlns="" val="1"/>
            </a:ext>
          </a:extLst>
        </p:spPr>
        <p:txBody>
          <a:bodyPr lIns="45718" tIns="45718" rIns="45718" bIns="45718">
            <a:spAutoFit/>
          </a:bodyPr>
          <a:lstStyle/>
          <a:p>
            <a:pPr algn="ctr">
              <a:lnSpc>
                <a:spcPct val="150000"/>
              </a:lnSpc>
              <a:defRPr sz="1200" b="1">
                <a:solidFill>
                  <a:srgbClr val="0EBACE"/>
                </a:solidFill>
                <a:latin typeface="Tahoma"/>
                <a:ea typeface="Tahoma"/>
                <a:cs typeface="Tahoma"/>
                <a:sym typeface="Tahoma"/>
              </a:defRPr>
            </a:pPr>
            <a:r>
              <a:rPr lang="ru-RU" sz="1400" dirty="0">
                <a:solidFill>
                  <a:srgbClr val="4CAF90"/>
                </a:solidFill>
                <a:latin typeface="Tahoma" panose="020B0604030504040204" pitchFamily="34" charset="0"/>
                <a:ea typeface="Tahoma" panose="020B0604030504040204" pitchFamily="34" charset="0"/>
                <a:cs typeface="Tahoma" panose="020B0604030504040204" pitchFamily="34" charset="0"/>
              </a:rPr>
              <a:t>Способ 1. Блокнот и ручка</a:t>
            </a:r>
          </a:p>
          <a:p>
            <a:pPr algn="ctr">
              <a:lnSpc>
                <a:spcPct val="150000"/>
              </a:lnSpc>
              <a:defRPr sz="1200">
                <a:solidFill>
                  <a:srgbClr val="0EBACE"/>
                </a:solidFill>
                <a:latin typeface="Calibri Light"/>
                <a:ea typeface="Calibri Light"/>
                <a:cs typeface="Calibri Light"/>
                <a:sym typeface="Calibri Light"/>
              </a:defRPr>
            </a:pPr>
            <a:endParaRPr lang="ru-RU" sz="1400" dirty="0">
              <a:latin typeface="Tahoma" panose="020B0604030504040204" pitchFamily="34" charset="0"/>
              <a:ea typeface="Tahoma" panose="020B0604030504040204" pitchFamily="34" charset="0"/>
              <a:cs typeface="Tahoma" panose="020B0604030504040204" pitchFamily="34" charset="0"/>
            </a:endParaRPr>
          </a:p>
          <a:p>
            <a:pPr marL="285750" indent="-285750" algn="just">
              <a:lnSpc>
                <a:spcPct val="150000"/>
              </a:lnSpc>
              <a:buClr>
                <a:srgbClr val="0EBACE"/>
              </a:buClr>
              <a:buSzPct val="100000"/>
              <a:buFont typeface="Lucida Grande"/>
              <a:buChar char="●"/>
              <a:defRPr sz="1200">
                <a:solidFill>
                  <a:srgbClr val="4D4D4C"/>
                </a:solidFill>
                <a:latin typeface="Tahoma"/>
                <a:ea typeface="Tahoma"/>
                <a:cs typeface="Tahoma"/>
                <a:sym typeface="Tahoma"/>
              </a:defRPr>
            </a:pPr>
            <a:r>
              <a:rPr lang="ru-RU" sz="1400" dirty="0">
                <a:latin typeface="Tahoma" panose="020B0604030504040204" pitchFamily="34" charset="0"/>
                <a:ea typeface="Tahoma" panose="020B0604030504040204" pitchFamily="34" charset="0"/>
                <a:cs typeface="Tahoma" panose="020B0604030504040204" pitchFamily="34" charset="0"/>
              </a:rPr>
              <a:t>Каждый день собирать все чеки, квитанции и прочие документы. Если чека нет — записывать на бумажке. </a:t>
            </a:r>
          </a:p>
          <a:p>
            <a:pPr marL="285750" indent="-285750" algn="just">
              <a:lnSpc>
                <a:spcPct val="150000"/>
              </a:lnSpc>
              <a:buClr>
                <a:srgbClr val="0EBACE"/>
              </a:buClr>
              <a:buSzPct val="100000"/>
              <a:buFont typeface="Lucida Grande"/>
              <a:buChar char="●"/>
              <a:defRPr sz="1200">
                <a:solidFill>
                  <a:srgbClr val="4D4D4C"/>
                </a:solidFill>
                <a:latin typeface="Tahoma"/>
                <a:ea typeface="Tahoma"/>
                <a:cs typeface="Tahoma"/>
                <a:sym typeface="Tahoma"/>
              </a:defRPr>
            </a:pPr>
            <a:r>
              <a:rPr lang="ru-RU" sz="1400" dirty="0">
                <a:latin typeface="Tahoma" panose="020B0604030504040204" pitchFamily="34" charset="0"/>
                <a:ea typeface="Tahoma" panose="020B0604030504040204" pitchFamily="34" charset="0"/>
                <a:cs typeface="Tahoma" panose="020B0604030504040204" pitchFamily="34" charset="0"/>
              </a:rPr>
              <a:t>Периодически данные с чеков и бумажек заносить в программу, электронную или бумажную таблицу (лучше ежедневно). </a:t>
            </a:r>
          </a:p>
          <a:p>
            <a:pPr marL="285750" indent="-285750" algn="just">
              <a:lnSpc>
                <a:spcPct val="150000"/>
              </a:lnSpc>
              <a:buClr>
                <a:srgbClr val="0EBACE"/>
              </a:buClr>
              <a:buSzPct val="100000"/>
              <a:buFont typeface="Lucida Grande"/>
              <a:buChar char="●"/>
              <a:defRPr sz="1200">
                <a:solidFill>
                  <a:srgbClr val="4D4D4C"/>
                </a:solidFill>
                <a:latin typeface="Tahoma"/>
                <a:ea typeface="Tahoma"/>
                <a:cs typeface="Tahoma"/>
                <a:sym typeface="Tahoma"/>
              </a:defRPr>
            </a:pPr>
            <a:r>
              <a:rPr lang="ru-RU" sz="1400" dirty="0">
                <a:latin typeface="Tahoma" panose="020B0604030504040204" pitchFamily="34" charset="0"/>
                <a:ea typeface="Tahoma" panose="020B0604030504040204" pitchFamily="34" charset="0"/>
                <a:cs typeface="Tahoma" panose="020B0604030504040204" pitchFamily="34" charset="0"/>
              </a:rPr>
              <a:t>Чеки стараться не выбрасывать, а складывать в конверт — потом могут возникнуть вопросы или необходимость уточнений.</a:t>
            </a:r>
          </a:p>
        </p:txBody>
      </p:sp>
      <p:sp>
        <p:nvSpPr>
          <p:cNvPr id="11" name="Shape 209"/>
          <p:cNvSpPr/>
          <p:nvPr/>
        </p:nvSpPr>
        <p:spPr>
          <a:xfrm>
            <a:off x="517809" y="4710891"/>
            <a:ext cx="3242319" cy="269237"/>
          </a:xfrm>
          <a:prstGeom prst="rect">
            <a:avLst/>
          </a:prstGeom>
          <a:ln w="12700">
            <a:miter lim="400000"/>
          </a:ln>
          <a:extLst>
            <a:ext uri="{C572A759-6A51-4108-AA02-DFA0A04FC94B}">
              <ma14:wrappingTextBoxFlag xmlns:ma14="http://schemas.microsoft.com/office/mac/drawingml/2011/main" xmlns="" val="1"/>
            </a:ext>
          </a:extLst>
        </p:spPr>
        <p:txBody>
          <a:bodyPr lIns="45718" tIns="45718" rIns="45718" bIns="45718" anchor="b">
            <a:spAutoFit/>
          </a:bodyPr>
          <a:lstStyle>
            <a:lvl1pPr algn="ctr">
              <a:defRPr sz="1200">
                <a:solidFill>
                  <a:srgbClr val="808080"/>
                </a:solidFill>
                <a:latin typeface="Tahoma"/>
                <a:ea typeface="Tahoma"/>
                <a:cs typeface="Tahoma"/>
                <a:sym typeface="Tahoma"/>
              </a:defRPr>
            </a:lvl1pPr>
          </a:lstStyle>
          <a:p>
            <a:r>
              <a:t>Запись всех расходов в блокнот</a:t>
            </a:r>
          </a:p>
        </p:txBody>
      </p:sp>
      <p:pic>
        <p:nvPicPr>
          <p:cNvPr id="12" name="image1.tif" descr="E:\Сайт НФС\Картинки\семейный бюджет.jpg"/>
          <p:cNvPicPr>
            <a:picLocks noChangeAspect="1"/>
          </p:cNvPicPr>
          <p:nvPr/>
        </p:nvPicPr>
        <p:blipFill>
          <a:blip r:embed="rId3" cstate="print">
            <a:extLst/>
          </a:blip>
          <a:stretch>
            <a:fillRect/>
          </a:stretch>
        </p:blipFill>
        <p:spPr>
          <a:xfrm>
            <a:off x="517813" y="2347924"/>
            <a:ext cx="3148203" cy="2038490"/>
          </a:xfrm>
          <a:prstGeom prst="rect">
            <a:avLst/>
          </a:prstGeom>
          <a:ln w="12700">
            <a:miter lim="400000"/>
          </a:ln>
          <a:effectLst>
            <a:outerShdw blurRad="76200" dist="50800" dir="2520000" rotWithShape="0">
              <a:srgbClr val="000000">
                <a:alpha val="41000"/>
              </a:srgbClr>
            </a:outerShdw>
          </a:effectLst>
        </p:spPr>
      </p:pic>
    </p:spTree>
    <p:extLst>
      <p:ext uri="{BB962C8B-B14F-4D97-AF65-F5344CB8AC3E}">
        <p14:creationId xmlns:p14="http://schemas.microsoft.com/office/powerpoint/2010/main" xmlns="" val="175804372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503"/>
        <p:cNvGrpSpPr/>
        <p:nvPr/>
      </p:nvGrpSpPr>
      <p:grpSpPr>
        <a:xfrm>
          <a:off x="0" y="0"/>
          <a:ext cx="0" cy="0"/>
          <a:chOff x="0" y="0"/>
          <a:chExt cx="0" cy="0"/>
        </a:xfrm>
      </p:grpSpPr>
      <p:sp>
        <p:nvSpPr>
          <p:cNvPr id="505" name="Shape 505"/>
          <p:cNvSpPr txBox="1">
            <a:spLocks noGrp="1"/>
          </p:cNvSpPr>
          <p:nvPr>
            <p:ph type="sldNum" idx="4294967295"/>
          </p:nvPr>
        </p:nvSpPr>
        <p:spPr>
          <a:xfrm>
            <a:off x="8057498" y="6186847"/>
            <a:ext cx="681454" cy="344464"/>
          </a:xfrm>
          <a:prstGeom prst="rect">
            <a:avLst/>
          </a:prstGeom>
          <a:noFill/>
          <a:ln>
            <a:noFill/>
          </a:ln>
        </p:spPr>
        <p:txBody>
          <a:bodyPr spcFirstLastPara="1" wrap="square" lIns="85142" tIns="42561" rIns="85142" bIns="42561" anchor="ctr" anchorCtr="0">
            <a:noAutofit/>
          </a:bodyPr>
          <a:lstStyle/>
          <a:p>
            <a:fld id="{00000000-1234-1234-1234-123412341234}" type="slidenum">
              <a:rPr lang="ru-RU" sz="1112">
                <a:solidFill>
                  <a:srgbClr val="00909B"/>
                </a:solidFill>
                <a:latin typeface="Tahoma"/>
                <a:ea typeface="Tahoma"/>
                <a:cs typeface="Tahoma"/>
                <a:sym typeface="Tahoma"/>
              </a:rPr>
              <a:pPr/>
              <a:t>9</a:t>
            </a:fld>
            <a:endParaRPr sz="1112" dirty="0">
              <a:solidFill>
                <a:srgbClr val="00909B"/>
              </a:solidFill>
              <a:latin typeface="Tahoma"/>
              <a:ea typeface="Tahoma"/>
              <a:cs typeface="Tahoma"/>
              <a:sym typeface="Tahoma"/>
            </a:endParaRPr>
          </a:p>
        </p:txBody>
      </p:sp>
      <p:sp>
        <p:nvSpPr>
          <p:cNvPr id="14" name="Заголовок 1"/>
          <p:cNvSpPr txBox="1">
            <a:spLocks/>
          </p:cNvSpPr>
          <p:nvPr/>
        </p:nvSpPr>
        <p:spPr>
          <a:xfrm>
            <a:off x="335515" y="1428241"/>
            <a:ext cx="8686800" cy="455256"/>
          </a:xfrm>
          <a:prstGeom prst="rect">
            <a:avLst/>
          </a:prstGeom>
        </p:spPr>
        <p:txBody>
          <a:bodyPr lIns="85165" tIns="42582" rIns="85165" bIns="42582"/>
          <a:lstStyle>
            <a:lvl1pPr algn="l" defTabSz="497754" rtl="0" eaLnBrk="1" latinLnBrk="0" hangingPunct="1">
              <a:spcBef>
                <a:spcPct val="0"/>
              </a:spcBef>
              <a:buNone/>
              <a:defRPr sz="2000" b="1" kern="1200">
                <a:solidFill>
                  <a:schemeClr val="tx1">
                    <a:lumMod val="75000"/>
                    <a:lumOff val="25000"/>
                  </a:schemeClr>
                </a:solidFill>
                <a:latin typeface="Tahoma"/>
                <a:ea typeface="+mj-ea"/>
                <a:cs typeface="+mj-cs"/>
              </a:defRPr>
            </a:lvl1pPr>
          </a:lstStyle>
          <a:p>
            <a:r>
              <a:rPr lang="ru-RU" sz="2053" b="0" dirty="0">
                <a:solidFill>
                  <a:srgbClr val="4CAF90"/>
                </a:solidFill>
              </a:rPr>
              <a:t>Способы ведения учета расходов и доходов</a:t>
            </a:r>
          </a:p>
        </p:txBody>
      </p:sp>
      <p:sp>
        <p:nvSpPr>
          <p:cNvPr id="3" name="TextBox 2">
            <a:extLst>
              <a:ext uri="{FF2B5EF4-FFF2-40B4-BE49-F238E27FC236}">
                <a16:creationId xmlns:a16="http://schemas.microsoft.com/office/drawing/2014/main" xmlns="" id="{BD102F2F-FBCA-114A-B93F-E59D112DDB7B}"/>
              </a:ext>
            </a:extLst>
          </p:cNvPr>
          <p:cNvSpPr txBox="1"/>
          <p:nvPr/>
        </p:nvSpPr>
        <p:spPr>
          <a:xfrm>
            <a:off x="0" y="1048012"/>
            <a:ext cx="9180718" cy="230512"/>
          </a:xfrm>
          <a:prstGeom prst="rect">
            <a:avLst/>
          </a:prstGeom>
          <a:noFill/>
        </p:spPr>
        <p:txBody>
          <a:bodyPr wrap="none" rtlCol="0">
            <a:spAutoFit/>
          </a:bodyPr>
          <a:lstStyle/>
          <a:p>
            <a:r>
              <a:rPr lang="ru-RU" sz="898" dirty="0">
                <a:solidFill>
                  <a:srgbClr val="4CAF90"/>
                </a:solidFill>
              </a:rPr>
              <a:t>0000011111000000  0000011100001010101010101010000010101010101011111    00001111001011111000000101010101.     111111111 0000.   00 00 0 0 0 01111110000101010101000000101</a:t>
            </a:r>
          </a:p>
        </p:txBody>
      </p:sp>
      <p:sp>
        <p:nvSpPr>
          <p:cNvPr id="8" name="Shape 221"/>
          <p:cNvSpPr/>
          <p:nvPr/>
        </p:nvSpPr>
        <p:spPr>
          <a:xfrm>
            <a:off x="4117696" y="2364891"/>
            <a:ext cx="4390398" cy="2827630"/>
          </a:xfrm>
          <a:prstGeom prst="rect">
            <a:avLst/>
          </a:prstGeom>
          <a:ln w="12700">
            <a:miter lim="400000"/>
          </a:ln>
          <a:extLst>
            <a:ext uri="{C572A759-6A51-4108-AA02-DFA0A04FC94B}">
              <ma14:wrappingTextBoxFlag xmlns:ma14="http://schemas.microsoft.com/office/mac/drawingml/2011/main" xmlns="" val="1"/>
            </a:ext>
          </a:extLst>
        </p:spPr>
        <p:txBody>
          <a:bodyPr lIns="45718" tIns="45718" rIns="45718" bIns="45718">
            <a:spAutoFit/>
          </a:bodyPr>
          <a:lstStyle/>
          <a:p>
            <a:pPr algn="ctr">
              <a:lnSpc>
                <a:spcPct val="150000"/>
              </a:lnSpc>
              <a:defRPr sz="1200" b="1">
                <a:solidFill>
                  <a:srgbClr val="0EBACE"/>
                </a:solidFill>
                <a:latin typeface="Tahoma"/>
                <a:ea typeface="Tahoma"/>
                <a:cs typeface="Tahoma"/>
                <a:sym typeface="Tahoma"/>
              </a:defRPr>
            </a:pPr>
            <a:r>
              <a:rPr lang="ru-RU" sz="1400" dirty="0">
                <a:solidFill>
                  <a:srgbClr val="4CAF90"/>
                </a:solidFill>
                <a:latin typeface="Tahoma" panose="020B0604030504040204" pitchFamily="34" charset="0"/>
                <a:ea typeface="Tahoma" panose="020B0604030504040204" pitchFamily="34" charset="0"/>
                <a:cs typeface="Tahoma" panose="020B0604030504040204" pitchFamily="34" charset="0"/>
              </a:rPr>
              <a:t>Способ 2. Он-</a:t>
            </a:r>
            <a:r>
              <a:rPr lang="ru-RU" sz="1400" dirty="0" err="1">
                <a:solidFill>
                  <a:srgbClr val="4CAF90"/>
                </a:solidFill>
                <a:latin typeface="Tahoma" panose="020B0604030504040204" pitchFamily="34" charset="0"/>
                <a:ea typeface="Tahoma" panose="020B0604030504040204" pitchFamily="34" charset="0"/>
                <a:cs typeface="Tahoma" panose="020B0604030504040204" pitchFamily="34" charset="0"/>
              </a:rPr>
              <a:t>лайн</a:t>
            </a:r>
            <a:r>
              <a:rPr lang="ru-RU" sz="1400" dirty="0">
                <a:solidFill>
                  <a:srgbClr val="4CAF90"/>
                </a:solidFill>
                <a:latin typeface="Tahoma" panose="020B0604030504040204" pitchFamily="34" charset="0"/>
                <a:ea typeface="Tahoma" panose="020B0604030504040204" pitchFamily="34" charset="0"/>
                <a:cs typeface="Tahoma" panose="020B0604030504040204" pitchFamily="34" charset="0"/>
              </a:rPr>
              <a:t> программы и приложения</a:t>
            </a:r>
          </a:p>
          <a:p>
            <a:pPr algn="ctr">
              <a:lnSpc>
                <a:spcPct val="150000"/>
              </a:lnSpc>
              <a:defRPr sz="2000">
                <a:solidFill>
                  <a:srgbClr val="0EBACE"/>
                </a:solidFill>
                <a:latin typeface="Calibri Light"/>
                <a:ea typeface="Calibri Light"/>
                <a:cs typeface="Calibri Light"/>
                <a:sym typeface="Calibri Light"/>
              </a:defRPr>
            </a:pPr>
            <a:endParaRPr lang="ru-RU" sz="1400" dirty="0">
              <a:latin typeface="Tahoma" panose="020B0604030504040204" pitchFamily="34" charset="0"/>
              <a:ea typeface="Tahoma" panose="020B0604030504040204" pitchFamily="34" charset="0"/>
              <a:cs typeface="Tahoma" panose="020B0604030504040204" pitchFamily="34" charset="0"/>
            </a:endParaRPr>
          </a:p>
          <a:p>
            <a:pPr algn="ctr">
              <a:lnSpc>
                <a:spcPct val="90000"/>
              </a:lnSpc>
              <a:defRPr sz="1200">
                <a:solidFill>
                  <a:srgbClr val="4D4D4C"/>
                </a:solidFill>
                <a:latin typeface="Tahoma"/>
                <a:ea typeface="Tahoma"/>
                <a:cs typeface="Tahoma"/>
                <a:sym typeface="Tahoma"/>
              </a:defRPr>
            </a:pPr>
            <a:r>
              <a:rPr lang="ru-RU" sz="1400" dirty="0">
                <a:latin typeface="Tahoma" panose="020B0604030504040204" pitchFamily="34" charset="0"/>
                <a:ea typeface="Tahoma" panose="020B0604030504040204" pitchFamily="34" charset="0"/>
                <a:cs typeface="Tahoma" panose="020B0604030504040204" pitchFamily="34" charset="0"/>
              </a:rPr>
              <a:t>Найдите в Интернете различные готовые решения по учету личных финансов. </a:t>
            </a:r>
          </a:p>
          <a:p>
            <a:pPr algn="ctr">
              <a:lnSpc>
                <a:spcPct val="90000"/>
              </a:lnSpc>
              <a:defRPr sz="1200">
                <a:solidFill>
                  <a:srgbClr val="4D4D4C"/>
                </a:solidFill>
                <a:latin typeface="Tahoma"/>
                <a:ea typeface="Tahoma"/>
                <a:cs typeface="Tahoma"/>
                <a:sym typeface="Tahoma"/>
              </a:defRPr>
            </a:pPr>
            <a:endParaRPr lang="ru-RU" sz="1400" dirty="0">
              <a:latin typeface="Tahoma" panose="020B0604030504040204" pitchFamily="34" charset="0"/>
              <a:ea typeface="Tahoma" panose="020B0604030504040204" pitchFamily="34" charset="0"/>
              <a:cs typeface="Tahoma" panose="020B0604030504040204" pitchFamily="34" charset="0"/>
            </a:endParaRPr>
          </a:p>
          <a:p>
            <a:pPr algn="ctr">
              <a:lnSpc>
                <a:spcPct val="90000"/>
              </a:lnSpc>
              <a:defRPr sz="1200">
                <a:solidFill>
                  <a:srgbClr val="4D4D4C"/>
                </a:solidFill>
                <a:latin typeface="Tahoma"/>
                <a:ea typeface="Tahoma"/>
                <a:cs typeface="Tahoma"/>
                <a:sym typeface="Tahoma"/>
              </a:defRPr>
            </a:pPr>
            <a:endParaRPr lang="ru-RU" sz="1400" dirty="0">
              <a:latin typeface="Tahoma" panose="020B0604030504040204" pitchFamily="34" charset="0"/>
              <a:ea typeface="Tahoma" panose="020B0604030504040204" pitchFamily="34" charset="0"/>
              <a:cs typeface="Tahoma" panose="020B0604030504040204" pitchFamily="34" charset="0"/>
            </a:endParaRPr>
          </a:p>
          <a:p>
            <a:pPr algn="ctr">
              <a:lnSpc>
                <a:spcPct val="90000"/>
              </a:lnSpc>
              <a:defRPr sz="1200">
                <a:solidFill>
                  <a:srgbClr val="4D4D4C"/>
                </a:solidFill>
                <a:latin typeface="Tahoma"/>
                <a:ea typeface="Tahoma"/>
                <a:cs typeface="Tahoma"/>
                <a:sym typeface="Tahoma"/>
              </a:defRPr>
            </a:pPr>
            <a:r>
              <a:rPr lang="ru-RU" sz="1400" dirty="0">
                <a:latin typeface="Tahoma" panose="020B0604030504040204" pitchFamily="34" charset="0"/>
                <a:ea typeface="Tahoma" panose="020B0604030504040204" pitchFamily="34" charset="0"/>
                <a:cs typeface="Tahoma" panose="020B0604030504040204" pitchFamily="34" charset="0"/>
              </a:rPr>
              <a:t>Их три основные категории:</a:t>
            </a:r>
            <a:endParaRPr lang="ru-RU" sz="1400" dirty="0">
              <a:latin typeface="Tahoma" panose="020B0604030504040204" pitchFamily="34" charset="0"/>
              <a:ea typeface="Tahoma" panose="020B0604030504040204" pitchFamily="34" charset="0"/>
              <a:cs typeface="Tahoma" panose="020B0604030504040204" pitchFamily="34" charset="0"/>
              <a:sym typeface="Calibri Light"/>
            </a:endParaRPr>
          </a:p>
          <a:p>
            <a:pPr>
              <a:lnSpc>
                <a:spcPct val="90000"/>
              </a:lnSpc>
              <a:defRPr sz="4400">
                <a:solidFill>
                  <a:srgbClr val="4D4D4C"/>
                </a:solidFill>
                <a:latin typeface="Calibri Light"/>
                <a:ea typeface="Calibri Light"/>
                <a:cs typeface="Calibri Light"/>
                <a:sym typeface="Calibri Light"/>
              </a:defRPr>
            </a:pPr>
            <a:endParaRPr lang="ru-RU" sz="1400" dirty="0">
              <a:latin typeface="Tahoma" panose="020B0604030504040204" pitchFamily="34" charset="0"/>
              <a:ea typeface="Tahoma" panose="020B0604030504040204" pitchFamily="34" charset="0"/>
              <a:cs typeface="Tahoma" panose="020B0604030504040204" pitchFamily="34" charset="0"/>
              <a:sym typeface="Calibri Light"/>
            </a:endParaRPr>
          </a:p>
          <a:p>
            <a:pPr marL="285750" indent="-285750" algn="just">
              <a:lnSpc>
                <a:spcPct val="150000"/>
              </a:lnSpc>
              <a:buClr>
                <a:srgbClr val="0EBACE"/>
              </a:buClr>
              <a:buSzPct val="100000"/>
              <a:buFont typeface="Lucida Grande"/>
              <a:buChar char="●"/>
              <a:defRPr sz="1200">
                <a:solidFill>
                  <a:srgbClr val="4D4D4C"/>
                </a:solidFill>
                <a:latin typeface="Tahoma"/>
                <a:ea typeface="Tahoma"/>
                <a:cs typeface="Tahoma"/>
                <a:sym typeface="Tahoma"/>
              </a:defRPr>
            </a:pPr>
            <a:r>
              <a:rPr lang="ru-RU" sz="1400" dirty="0">
                <a:latin typeface="Tahoma" panose="020B0604030504040204" pitchFamily="34" charset="0"/>
                <a:ea typeface="Tahoma" panose="020B0604030504040204" pitchFamily="34" charset="0"/>
                <a:cs typeface="Tahoma" panose="020B0604030504040204" pitchFamily="34" charset="0"/>
              </a:rPr>
              <a:t>Программы для телефонов (смартфонов)</a:t>
            </a:r>
            <a:endParaRPr lang="ru-RU" sz="1400" dirty="0">
              <a:latin typeface="Tahoma" panose="020B0604030504040204" pitchFamily="34" charset="0"/>
              <a:ea typeface="Tahoma" panose="020B0604030504040204" pitchFamily="34" charset="0"/>
              <a:cs typeface="Tahoma" panose="020B0604030504040204" pitchFamily="34" charset="0"/>
              <a:sym typeface="Calibri Light"/>
            </a:endParaRPr>
          </a:p>
          <a:p>
            <a:pPr marL="285750" indent="-285750" algn="just">
              <a:lnSpc>
                <a:spcPct val="150000"/>
              </a:lnSpc>
              <a:buClr>
                <a:srgbClr val="0EBACE"/>
              </a:buClr>
              <a:buSzPct val="100000"/>
              <a:buFont typeface="Lucida Grande"/>
              <a:buChar char="●"/>
              <a:defRPr sz="1200">
                <a:solidFill>
                  <a:srgbClr val="4D4D4C"/>
                </a:solidFill>
                <a:latin typeface="Tahoma"/>
                <a:ea typeface="Tahoma"/>
                <a:cs typeface="Tahoma"/>
                <a:sym typeface="Tahoma"/>
              </a:defRPr>
            </a:pPr>
            <a:r>
              <a:rPr lang="ru-RU" sz="1400" dirty="0">
                <a:latin typeface="Tahoma" panose="020B0604030504040204" pitchFamily="34" charset="0"/>
                <a:ea typeface="Tahoma" panose="020B0604030504040204" pitchFamily="34" charset="0"/>
                <a:cs typeface="Tahoma" panose="020B0604030504040204" pitchFamily="34" charset="0"/>
              </a:rPr>
              <a:t>Программы для установки на компьютер</a:t>
            </a:r>
            <a:endParaRPr lang="ru-RU" sz="1400" dirty="0">
              <a:latin typeface="Tahoma" panose="020B0604030504040204" pitchFamily="34" charset="0"/>
              <a:ea typeface="Tahoma" panose="020B0604030504040204" pitchFamily="34" charset="0"/>
              <a:cs typeface="Tahoma" panose="020B0604030504040204" pitchFamily="34" charset="0"/>
              <a:sym typeface="Calibri Light"/>
            </a:endParaRPr>
          </a:p>
          <a:p>
            <a:pPr marL="285750" indent="-285750" algn="just">
              <a:lnSpc>
                <a:spcPct val="150000"/>
              </a:lnSpc>
              <a:buClr>
                <a:srgbClr val="0EBACE"/>
              </a:buClr>
              <a:buSzPct val="100000"/>
              <a:buFont typeface="Lucida Grande"/>
              <a:buChar char="●"/>
              <a:defRPr sz="1200">
                <a:solidFill>
                  <a:srgbClr val="4D4D4C"/>
                </a:solidFill>
                <a:latin typeface="Tahoma"/>
                <a:ea typeface="Tahoma"/>
                <a:cs typeface="Tahoma"/>
                <a:sym typeface="Tahoma"/>
              </a:defRPr>
            </a:pPr>
            <a:r>
              <a:rPr lang="ru-RU" sz="1400" dirty="0">
                <a:latin typeface="Tahoma" panose="020B0604030504040204" pitchFamily="34" charset="0"/>
                <a:ea typeface="Tahoma" panose="020B0604030504040204" pitchFamily="34" charset="0"/>
                <a:cs typeface="Tahoma" panose="020B0604030504040204" pitchFamily="34" charset="0"/>
              </a:rPr>
              <a:t>Он-</a:t>
            </a:r>
            <a:r>
              <a:rPr lang="ru-RU" sz="1400" dirty="0" err="1">
                <a:latin typeface="Tahoma" panose="020B0604030504040204" pitchFamily="34" charset="0"/>
                <a:ea typeface="Tahoma" panose="020B0604030504040204" pitchFamily="34" charset="0"/>
                <a:cs typeface="Tahoma" panose="020B0604030504040204" pitchFamily="34" charset="0"/>
              </a:rPr>
              <a:t>лайн</a:t>
            </a:r>
            <a:r>
              <a:rPr lang="ru-RU" sz="1400" dirty="0">
                <a:latin typeface="Tahoma" panose="020B0604030504040204" pitchFamily="34" charset="0"/>
                <a:ea typeface="Tahoma" panose="020B0604030504040204" pitchFamily="34" charset="0"/>
                <a:cs typeface="Tahoma" panose="020B0604030504040204" pitchFamily="34" charset="0"/>
              </a:rPr>
              <a:t> сервисы (сайты) в интернете.</a:t>
            </a:r>
          </a:p>
        </p:txBody>
      </p:sp>
      <p:sp>
        <p:nvSpPr>
          <p:cNvPr id="9" name="Shape 222"/>
          <p:cNvSpPr/>
          <p:nvPr/>
        </p:nvSpPr>
        <p:spPr>
          <a:xfrm>
            <a:off x="476246" y="5558749"/>
            <a:ext cx="3242319" cy="447037"/>
          </a:xfrm>
          <a:prstGeom prst="rect">
            <a:avLst/>
          </a:prstGeom>
          <a:ln w="12700">
            <a:miter lim="400000"/>
          </a:ln>
          <a:extLst>
            <a:ext uri="{C572A759-6A51-4108-AA02-DFA0A04FC94B}">
              <ma14:wrappingTextBoxFlag xmlns:ma14="http://schemas.microsoft.com/office/mac/drawingml/2011/main" xmlns="" val="1"/>
            </a:ext>
          </a:extLst>
        </p:spPr>
        <p:txBody>
          <a:bodyPr lIns="45718" tIns="45718" rIns="45718" bIns="45718" anchor="b">
            <a:spAutoFit/>
          </a:bodyPr>
          <a:lstStyle>
            <a:lvl1pPr algn="ctr">
              <a:defRPr sz="1200">
                <a:solidFill>
                  <a:srgbClr val="808080"/>
                </a:solidFill>
                <a:latin typeface="Tahoma"/>
                <a:ea typeface="Tahoma"/>
                <a:cs typeface="Tahoma"/>
                <a:sym typeface="Tahoma"/>
              </a:defRPr>
            </a:lvl1pPr>
          </a:lstStyle>
          <a:p>
            <a:r>
              <a:t>Учет доходов и расходов с помощью программ и приложений </a:t>
            </a:r>
          </a:p>
        </p:txBody>
      </p:sp>
      <p:pic>
        <p:nvPicPr>
          <p:cNvPr id="13" name="image10.png"/>
          <p:cNvPicPr>
            <a:picLocks noChangeAspect="1"/>
          </p:cNvPicPr>
          <p:nvPr/>
        </p:nvPicPr>
        <p:blipFill>
          <a:blip r:embed="rId3">
            <a:extLst/>
          </a:blip>
          <a:stretch>
            <a:fillRect/>
          </a:stretch>
        </p:blipFill>
        <p:spPr>
          <a:xfrm>
            <a:off x="476246" y="2364891"/>
            <a:ext cx="2939741" cy="2277638"/>
          </a:xfrm>
          <a:prstGeom prst="rect">
            <a:avLst/>
          </a:prstGeom>
          <a:ln w="12700">
            <a:miter lim="400000"/>
          </a:ln>
        </p:spPr>
      </p:pic>
    </p:spTree>
    <p:extLst>
      <p:ext uri="{BB962C8B-B14F-4D97-AF65-F5344CB8AC3E}">
        <p14:creationId xmlns:p14="http://schemas.microsoft.com/office/powerpoint/2010/main" xmlns="" val="749124607"/>
      </p:ext>
    </p:extLst>
  </p:cSld>
  <p:clrMapOvr>
    <a:masterClrMapping/>
  </p:clrMapOvr>
</p:sld>
</file>

<file path=ppt/theme/theme1.xml><?xml version="1.0" encoding="utf-8"?>
<a:theme xmlns:a="http://schemas.openxmlformats.org/drawingml/2006/main" name="Office Theme">
  <a:themeElements>
    <a:clrScheme name="Office Theme">
      <a:dk1>
        <a:srgbClr val="000000"/>
      </a:dk1>
      <a:lt1>
        <a:srgbClr val="FFFFFF"/>
      </a:lt1>
      <a:dk2>
        <a:srgbClr val="A7A7A7"/>
      </a:dk2>
      <a:lt2>
        <a:srgbClr val="535353"/>
      </a:lt2>
      <a:accent1>
        <a:srgbClr val="5B9BD5"/>
      </a:accent1>
      <a:accent2>
        <a:srgbClr val="ED7D31"/>
      </a:accent2>
      <a:accent3>
        <a:srgbClr val="A5A5A5"/>
      </a:accent3>
      <a:accent4>
        <a:srgbClr val="FFC000"/>
      </a:accent4>
      <a:accent5>
        <a:srgbClr val="4472C4"/>
      </a:accent5>
      <a:accent6>
        <a:srgbClr val="70AD47"/>
      </a:accent6>
      <a:hlink>
        <a:srgbClr val="0000FF"/>
      </a:hlink>
      <a:folHlink>
        <a:srgbClr val="FF00FF"/>
      </a:folHlink>
    </a:clrScheme>
    <a:fontScheme name="Office Theme">
      <a:majorFont>
        <a:latin typeface="Helvetica"/>
        <a:ea typeface="Helvetica"/>
        <a:cs typeface="Helvetica"/>
      </a:majorFont>
      <a:minorFont>
        <a:latin typeface="Calibri"/>
        <a:ea typeface="Calibri"/>
        <a:cs typeface="Calibri"/>
      </a:minorFont>
    </a:fontScheme>
    <a:fmtScheme name="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45718" tIns="45718" rIns="45718" bIns="45718"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8" tIns="45718" rIns="45718" bIns="45718"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Office Theme">
  <a:themeElements>
    <a:clrScheme name="Office Theme">
      <a:dk1>
        <a:srgbClr val="000000"/>
      </a:dk1>
      <a:lt1>
        <a:srgbClr val="FFFFFF"/>
      </a:lt1>
      <a:dk2>
        <a:srgbClr val="A7A7A7"/>
      </a:dk2>
      <a:lt2>
        <a:srgbClr val="535353"/>
      </a:lt2>
      <a:accent1>
        <a:srgbClr val="5B9BD5"/>
      </a:accent1>
      <a:accent2>
        <a:srgbClr val="ED7D31"/>
      </a:accent2>
      <a:accent3>
        <a:srgbClr val="A5A5A5"/>
      </a:accent3>
      <a:accent4>
        <a:srgbClr val="FFC000"/>
      </a:accent4>
      <a:accent5>
        <a:srgbClr val="4472C4"/>
      </a:accent5>
      <a:accent6>
        <a:srgbClr val="70AD47"/>
      </a:accent6>
      <a:hlink>
        <a:srgbClr val="0000FF"/>
      </a:hlink>
      <a:folHlink>
        <a:srgbClr val="FF00FF"/>
      </a:folHlink>
    </a:clrScheme>
    <a:fontScheme name="Office Theme">
      <a:majorFont>
        <a:latin typeface="Helvetica"/>
        <a:ea typeface="Helvetica"/>
        <a:cs typeface="Helvetica"/>
      </a:majorFont>
      <a:minorFont>
        <a:latin typeface="Calibri"/>
        <a:ea typeface="Calibri"/>
        <a:cs typeface="Calibri"/>
      </a:minorFont>
    </a:fontScheme>
    <a:fmtScheme name="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45718" tIns="45718" rIns="45718" bIns="45718"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8" tIns="45718" rIns="45718" bIns="45718"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174</TotalTime>
  <Words>3349</Words>
  <Application>Microsoft Macintosh PowerPoint</Application>
  <PresentationFormat>Экран (4:3)</PresentationFormat>
  <Paragraphs>509</Paragraphs>
  <Slides>39</Slides>
  <Notes>35</Notes>
  <HiddenSlides>0</HiddenSlides>
  <MMClips>0</MMClips>
  <ScaleCrop>false</ScaleCrop>
  <HeadingPairs>
    <vt:vector size="4" baseType="variant">
      <vt:variant>
        <vt:lpstr>Тема</vt:lpstr>
      </vt:variant>
      <vt:variant>
        <vt:i4>1</vt:i4>
      </vt:variant>
      <vt:variant>
        <vt:lpstr>Заголовки слайдов</vt:lpstr>
      </vt:variant>
      <vt:variant>
        <vt:i4>39</vt:i4>
      </vt:variant>
    </vt:vector>
  </HeadingPairs>
  <TitlesOfParts>
    <vt:vector size="40" baseType="lpstr">
      <vt:lpstr>Office Theme</vt:lpstr>
      <vt:lpstr>УПРАВЛЕНИЕ ЛИЧНЫМ БЮДЖЕТОМ</vt:lpstr>
      <vt:lpstr>Финансовая грамотность</vt:lpstr>
      <vt:lpstr>Слайд 3</vt:lpstr>
      <vt:lpstr>Слайд 4</vt:lpstr>
      <vt:lpstr>Слайд 5</vt:lpstr>
      <vt:lpstr>Слайд 6</vt:lpstr>
      <vt:lpstr>Слайд 7</vt:lpstr>
      <vt:lpstr>Слайд 8</vt:lpstr>
      <vt:lpstr>Слайд 9</vt:lpstr>
      <vt:lpstr>Слайд 10</vt:lpstr>
      <vt:lpstr>Слайд 11</vt:lpstr>
      <vt:lpstr>Слайд 12</vt:lpstr>
      <vt:lpstr>Слайд 13</vt:lpstr>
      <vt:lpstr>Слайд 14</vt:lpstr>
      <vt:lpstr>Слайд 15</vt:lpstr>
      <vt:lpstr>Слайд 16</vt:lpstr>
      <vt:lpstr>Слайд 17</vt:lpstr>
      <vt:lpstr>Слайд 18</vt:lpstr>
      <vt:lpstr>Слайд 19</vt:lpstr>
      <vt:lpstr>Слайд 20</vt:lpstr>
      <vt:lpstr>Слайд 21</vt:lpstr>
      <vt:lpstr>Слайд 22</vt:lpstr>
      <vt:lpstr>Слайд 23</vt:lpstr>
      <vt:lpstr>Слайд 24</vt:lpstr>
      <vt:lpstr>Слайд 25</vt:lpstr>
      <vt:lpstr>Слайд 26</vt:lpstr>
      <vt:lpstr>Слайд 27</vt:lpstr>
      <vt:lpstr>Слайд 28</vt:lpstr>
      <vt:lpstr>Слайд 29</vt:lpstr>
      <vt:lpstr>Слайд 30</vt:lpstr>
      <vt:lpstr>Слайд 31</vt:lpstr>
      <vt:lpstr>ОЦЕНКА ПОЛЕЗНОСТИ</vt:lpstr>
      <vt:lpstr>Слайд 33</vt:lpstr>
      <vt:lpstr>Слайд 34</vt:lpstr>
      <vt:lpstr>Слайд 35</vt:lpstr>
      <vt:lpstr>Слайд 36</vt:lpstr>
      <vt:lpstr>Слайд 37</vt:lpstr>
      <vt:lpstr>Хотите научится принимать грамотные финансовые решения?</vt:lpstr>
      <vt:lpstr>СПАСИБО  ЗА ВНИМАНИЕ</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Управление личным бюджетом   октябрь 2018</dc:title>
  <cp:lastModifiedBy>user</cp:lastModifiedBy>
  <cp:revision>13</cp:revision>
  <dcterms:modified xsi:type="dcterms:W3CDTF">2021-03-31T23:16:11Z</dcterms:modified>
</cp:coreProperties>
</file>